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65" r:id="rId2"/>
    <p:sldId id="256" r:id="rId3"/>
    <p:sldId id="258" r:id="rId4"/>
    <p:sldId id="266" r:id="rId5"/>
    <p:sldId id="260" r:id="rId6"/>
    <p:sldId id="259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6A38"/>
    <a:srgbClr val="93B8A7"/>
    <a:srgbClr val="1BA196"/>
    <a:srgbClr val="0078C9"/>
    <a:srgbClr val="FFFFF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73" autoAdjust="0"/>
  </p:normalViewPr>
  <p:slideViewPr>
    <p:cSldViewPr snapToGrid="0">
      <p:cViewPr varScale="1">
        <p:scale>
          <a:sx n="105" d="100"/>
          <a:sy n="105" d="100"/>
        </p:scale>
        <p:origin x="77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gy, Heather M" userId="17470f8a-550b-48fc-8d28-e045336a4ea8" providerId="ADAL" clId="{D10BB360-334C-4576-AF16-C72387BA3B10}"/>
    <pc:docChg chg="undo custSel modSld modMainMaster">
      <pc:chgData name="Nagy, Heather M" userId="17470f8a-550b-48fc-8d28-e045336a4ea8" providerId="ADAL" clId="{D10BB360-334C-4576-AF16-C72387BA3B10}" dt="2026-03-27T13:53:57.516" v="2449"/>
      <pc:docMkLst>
        <pc:docMk/>
      </pc:docMkLst>
      <pc:sldChg chg="addSp delSp modSp mod modClrScheme chgLayout">
        <pc:chgData name="Nagy, Heather M" userId="17470f8a-550b-48fc-8d28-e045336a4ea8" providerId="ADAL" clId="{D10BB360-334C-4576-AF16-C72387BA3B10}" dt="2026-03-27T13:02:56.117" v="1899" actId="962"/>
        <pc:sldMkLst>
          <pc:docMk/>
          <pc:sldMk cId="3541857622" sldId="256"/>
        </pc:sldMkLst>
        <pc:spChg chg="mod ord">
          <ac:chgData name="Nagy, Heather M" userId="17470f8a-550b-48fc-8d28-e045336a4ea8" providerId="ADAL" clId="{D10BB360-334C-4576-AF16-C72387BA3B10}" dt="2026-03-26T18:21:10.869" v="1044" actId="700"/>
          <ac:spMkLst>
            <pc:docMk/>
            <pc:sldMk cId="3541857622" sldId="256"/>
            <ac:spMk id="2" creationId="{00000000-0000-0000-0000-000000000000}"/>
          </ac:spMkLst>
        </pc:spChg>
        <pc:spChg chg="add mod ord">
          <ac:chgData name="Nagy, Heather M" userId="17470f8a-550b-48fc-8d28-e045336a4ea8" providerId="ADAL" clId="{D10BB360-334C-4576-AF16-C72387BA3B10}" dt="2026-03-27T13:02:56.117" v="1899" actId="962"/>
          <ac:spMkLst>
            <pc:docMk/>
            <pc:sldMk cId="3541857622" sldId="256"/>
            <ac:spMk id="3" creationId="{0BE4FA2B-EA2A-7D67-392E-CE7071A1BC87}"/>
          </ac:spMkLst>
        </pc:spChg>
        <pc:spChg chg="add del mod ord">
          <ac:chgData name="Nagy, Heather M" userId="17470f8a-550b-48fc-8d28-e045336a4ea8" providerId="ADAL" clId="{D10BB360-334C-4576-AF16-C72387BA3B10}" dt="2026-03-25T18:24:21.442" v="425" actId="700"/>
          <ac:spMkLst>
            <pc:docMk/>
            <pc:sldMk cId="3541857622" sldId="256"/>
            <ac:spMk id="3" creationId="{7A03B7CC-7832-AA36-D05A-61D341BE190C}"/>
          </ac:spMkLst>
        </pc:spChg>
        <pc:spChg chg="add del mod ord">
          <ac:chgData name="Nagy, Heather M" userId="17470f8a-550b-48fc-8d28-e045336a4ea8" providerId="ADAL" clId="{D10BB360-334C-4576-AF16-C72387BA3B10}" dt="2026-03-26T18:07:14.902" v="936" actId="700"/>
          <ac:spMkLst>
            <pc:docMk/>
            <pc:sldMk cId="3541857622" sldId="256"/>
            <ac:spMk id="3" creationId="{8DD22A81-446D-9714-D376-597043CA34A3}"/>
          </ac:spMkLst>
        </pc:spChg>
        <pc:spChg chg="del">
          <ac:chgData name="Nagy, Heather M" userId="17470f8a-550b-48fc-8d28-e045336a4ea8" providerId="ADAL" clId="{D10BB360-334C-4576-AF16-C72387BA3B10}" dt="2026-03-25T18:23:52.783" v="418" actId="700"/>
          <ac:spMkLst>
            <pc:docMk/>
            <pc:sldMk cId="3541857622" sldId="256"/>
            <ac:spMk id="4" creationId="{00000000-0000-0000-0000-000000000000}"/>
          </ac:spMkLst>
        </pc:spChg>
        <pc:spChg chg="add del mod ord">
          <ac:chgData name="Nagy, Heather M" userId="17470f8a-550b-48fc-8d28-e045336a4ea8" providerId="ADAL" clId="{D10BB360-334C-4576-AF16-C72387BA3B10}" dt="2026-03-26T18:21:10.869" v="1044" actId="700"/>
          <ac:spMkLst>
            <pc:docMk/>
            <pc:sldMk cId="3541857622" sldId="256"/>
            <ac:spMk id="4" creationId="{36BC6E1F-75E1-CCE1-93A3-61495B43146A}"/>
          </ac:spMkLst>
        </pc:spChg>
        <pc:spChg chg="add del mod ord">
          <ac:chgData name="Nagy, Heather M" userId="17470f8a-550b-48fc-8d28-e045336a4ea8" providerId="ADAL" clId="{D10BB360-334C-4576-AF16-C72387BA3B10}" dt="2026-03-25T18:24:38.722" v="427" actId="700"/>
          <ac:spMkLst>
            <pc:docMk/>
            <pc:sldMk cId="3541857622" sldId="256"/>
            <ac:spMk id="5" creationId="{2F9CE6F7-6806-476B-413C-056C1C64F7BA}"/>
          </ac:spMkLst>
        </pc:spChg>
        <pc:spChg chg="add mod ord">
          <ac:chgData name="Nagy, Heather M" userId="17470f8a-550b-48fc-8d28-e045336a4ea8" providerId="ADAL" clId="{D10BB360-334C-4576-AF16-C72387BA3B10}" dt="2026-03-26T18:21:10.869" v="1044" actId="700"/>
          <ac:spMkLst>
            <pc:docMk/>
            <pc:sldMk cId="3541857622" sldId="256"/>
            <ac:spMk id="6" creationId="{295873B3-828A-50E3-6882-60E98320944F}"/>
          </ac:spMkLst>
        </pc:spChg>
        <pc:spChg chg="add del mod ord">
          <ac:chgData name="Nagy, Heather M" userId="17470f8a-550b-48fc-8d28-e045336a4ea8" providerId="ADAL" clId="{D10BB360-334C-4576-AF16-C72387BA3B10}" dt="2026-03-26T18:07:11.637" v="934" actId="700"/>
          <ac:spMkLst>
            <pc:docMk/>
            <pc:sldMk cId="3541857622" sldId="256"/>
            <ac:spMk id="7" creationId="{BE78C57C-90BB-A735-85E4-0A930C1F2E86}"/>
          </ac:spMkLst>
        </pc:spChg>
      </pc:sldChg>
      <pc:sldChg chg="addSp delSp modSp mod modClrScheme chgLayout">
        <pc:chgData name="Nagy, Heather M" userId="17470f8a-550b-48fc-8d28-e045336a4ea8" providerId="ADAL" clId="{D10BB360-334C-4576-AF16-C72387BA3B10}" dt="2026-03-26T21:27:45.049" v="1803"/>
        <pc:sldMkLst>
          <pc:docMk/>
          <pc:sldMk cId="69072807" sldId="258"/>
        </pc:sldMkLst>
        <pc:spChg chg="add del mod ord">
          <ac:chgData name="Nagy, Heather M" userId="17470f8a-550b-48fc-8d28-e045336a4ea8" providerId="ADAL" clId="{D10BB360-334C-4576-AF16-C72387BA3B10}" dt="2026-03-26T18:07:21.469" v="939" actId="700"/>
          <ac:spMkLst>
            <pc:docMk/>
            <pc:sldMk cId="69072807" sldId="258"/>
            <ac:spMk id="2" creationId="{8A540EED-B933-8035-578D-90AC1E1E7720}"/>
          </ac:spMkLst>
        </pc:spChg>
        <pc:spChg chg="mod ord">
          <ac:chgData name="Nagy, Heather M" userId="17470f8a-550b-48fc-8d28-e045336a4ea8" providerId="ADAL" clId="{D10BB360-334C-4576-AF16-C72387BA3B10}" dt="2026-03-26T21:27:45.049" v="1803"/>
          <ac:spMkLst>
            <pc:docMk/>
            <pc:sldMk cId="69072807" sldId="258"/>
            <ac:spMk id="10" creationId="{00000000-0000-0000-0000-000000000000}"/>
          </ac:spMkLst>
        </pc:spChg>
        <pc:spChg chg="mod ord">
          <ac:chgData name="Nagy, Heather M" userId="17470f8a-550b-48fc-8d28-e045336a4ea8" providerId="ADAL" clId="{D10BB360-334C-4576-AF16-C72387BA3B10}" dt="2026-03-26T18:07:21.469" v="939" actId="700"/>
          <ac:spMkLst>
            <pc:docMk/>
            <pc:sldMk cId="69072807" sldId="258"/>
            <ac:spMk id="11" creationId="{00000000-0000-0000-0000-000000000000}"/>
          </ac:spMkLst>
        </pc:spChg>
        <pc:spChg chg="mod ord">
          <ac:chgData name="Nagy, Heather M" userId="17470f8a-550b-48fc-8d28-e045336a4ea8" providerId="ADAL" clId="{D10BB360-334C-4576-AF16-C72387BA3B10}" dt="2026-03-26T18:07:21.469" v="939" actId="700"/>
          <ac:spMkLst>
            <pc:docMk/>
            <pc:sldMk cId="69072807" sldId="258"/>
            <ac:spMk id="12" creationId="{00000000-0000-0000-0000-000000000000}"/>
          </ac:spMkLst>
        </pc:spChg>
      </pc:sldChg>
      <pc:sldChg chg="addSp delSp modSp mod modClrScheme chgLayout">
        <pc:chgData name="Nagy, Heather M" userId="17470f8a-550b-48fc-8d28-e045336a4ea8" providerId="ADAL" clId="{D10BB360-334C-4576-AF16-C72387BA3B10}" dt="2026-03-27T13:08:57.307" v="2447"/>
        <pc:sldMkLst>
          <pc:docMk/>
          <pc:sldMk cId="1687782534" sldId="259"/>
        </pc:sldMkLst>
        <pc:spChg chg="add del mod ord">
          <ac:chgData name="Nagy, Heather M" userId="17470f8a-550b-48fc-8d28-e045336a4ea8" providerId="ADAL" clId="{D10BB360-334C-4576-AF16-C72387BA3B10}" dt="2026-03-26T19:08:13.727" v="1577" actId="700"/>
          <ac:spMkLst>
            <pc:docMk/>
            <pc:sldMk cId="1687782534" sldId="259"/>
            <ac:spMk id="2" creationId="{0E6008D2-55B5-78F0-9A88-8A01615700D6}"/>
          </ac:spMkLst>
        </pc:spChg>
        <pc:spChg chg="add del mod ord">
          <ac:chgData name="Nagy, Heather M" userId="17470f8a-550b-48fc-8d28-e045336a4ea8" providerId="ADAL" clId="{D10BB360-334C-4576-AF16-C72387BA3B10}" dt="2026-03-26T18:07:51.846" v="946" actId="700"/>
          <ac:spMkLst>
            <pc:docMk/>
            <pc:sldMk cId="1687782534" sldId="259"/>
            <ac:spMk id="2" creationId="{6D8D4AC6-7C4D-268A-E368-92F2DCDC51D6}"/>
          </ac:spMkLst>
        </pc:spChg>
        <pc:spChg chg="add del mod ord">
          <ac:chgData name="Nagy, Heather M" userId="17470f8a-550b-48fc-8d28-e045336a4ea8" providerId="ADAL" clId="{D10BB360-334C-4576-AF16-C72387BA3B10}" dt="2026-03-26T19:35:43.335" v="1650" actId="700"/>
          <ac:spMkLst>
            <pc:docMk/>
            <pc:sldMk cId="1687782534" sldId="259"/>
            <ac:spMk id="2" creationId="{A6CA11A1-50E6-D4E7-9F4B-9284C8BC7D80}"/>
          </ac:spMkLst>
        </pc:spChg>
        <pc:spChg chg="add del mod ord">
          <ac:chgData name="Nagy, Heather M" userId="17470f8a-550b-48fc-8d28-e045336a4ea8" providerId="ADAL" clId="{D10BB360-334C-4576-AF16-C72387BA3B10}" dt="2026-03-26T20:37:36.957" v="1678" actId="700"/>
          <ac:spMkLst>
            <pc:docMk/>
            <pc:sldMk cId="1687782534" sldId="259"/>
            <ac:spMk id="2" creationId="{BFB5E632-8F80-1871-55A3-C9AFD7961A7F}"/>
          </ac:spMkLst>
        </pc:spChg>
        <pc:spChg chg="add del mod">
          <ac:chgData name="Nagy, Heather M" userId="17470f8a-550b-48fc-8d28-e045336a4ea8" providerId="ADAL" clId="{D10BB360-334C-4576-AF16-C72387BA3B10}" dt="2026-03-26T18:33:49.738" v="1428" actId="478"/>
          <ac:spMkLst>
            <pc:docMk/>
            <pc:sldMk cId="1687782534" sldId="259"/>
            <ac:spMk id="2" creationId="{D2486818-48B4-5562-11CC-DB53EEB654FB}"/>
          </ac:spMkLst>
        </pc:spChg>
        <pc:spChg chg="add del mod ord">
          <ac:chgData name="Nagy, Heather M" userId="17470f8a-550b-48fc-8d28-e045336a4ea8" providerId="ADAL" clId="{D10BB360-334C-4576-AF16-C72387BA3B10}" dt="2026-03-26T18:07:51.846" v="946" actId="700"/>
          <ac:spMkLst>
            <pc:docMk/>
            <pc:sldMk cId="1687782534" sldId="259"/>
            <ac:spMk id="3" creationId="{0492E945-4955-A7F7-F71C-8FF7E33FEF47}"/>
          </ac:spMkLst>
        </pc:spChg>
        <pc:spChg chg="add del mod ord">
          <ac:chgData name="Nagy, Heather M" userId="17470f8a-550b-48fc-8d28-e045336a4ea8" providerId="ADAL" clId="{D10BB360-334C-4576-AF16-C72387BA3B10}" dt="2026-03-26T20:37:36.957" v="1678" actId="700"/>
          <ac:spMkLst>
            <pc:docMk/>
            <pc:sldMk cId="1687782534" sldId="259"/>
            <ac:spMk id="3" creationId="{194DAB82-4A3F-9C2E-6E05-4B04C08D061B}"/>
          </ac:spMkLst>
        </pc:spChg>
        <pc:spChg chg="add del mod ord">
          <ac:chgData name="Nagy, Heather M" userId="17470f8a-550b-48fc-8d28-e045336a4ea8" providerId="ADAL" clId="{D10BB360-334C-4576-AF16-C72387BA3B10}" dt="2026-03-26T19:08:13.727" v="1577" actId="700"/>
          <ac:spMkLst>
            <pc:docMk/>
            <pc:sldMk cId="1687782534" sldId="259"/>
            <ac:spMk id="3" creationId="{20363CFA-9593-617C-7873-EABB5AF309D5}"/>
          </ac:spMkLst>
        </pc:spChg>
        <pc:spChg chg="add del mod ord">
          <ac:chgData name="Nagy, Heather M" userId="17470f8a-550b-48fc-8d28-e045336a4ea8" providerId="ADAL" clId="{D10BB360-334C-4576-AF16-C72387BA3B10}" dt="2026-03-26T18:37:33.448" v="1485" actId="478"/>
          <ac:spMkLst>
            <pc:docMk/>
            <pc:sldMk cId="1687782534" sldId="259"/>
            <ac:spMk id="3" creationId="{2DC91DD3-EF2D-D5A5-FE06-2616D9BC48A8}"/>
          </ac:spMkLst>
        </pc:spChg>
        <pc:spChg chg="add del mod ord">
          <ac:chgData name="Nagy, Heather M" userId="17470f8a-550b-48fc-8d28-e045336a4ea8" providerId="ADAL" clId="{D10BB360-334C-4576-AF16-C72387BA3B10}" dt="2026-03-26T19:35:43.335" v="1650" actId="700"/>
          <ac:spMkLst>
            <pc:docMk/>
            <pc:sldMk cId="1687782534" sldId="259"/>
            <ac:spMk id="3" creationId="{3A2CA49E-75E7-D116-5063-32ABFB6D3529}"/>
          </ac:spMkLst>
        </pc:spChg>
        <pc:spChg chg="add del mod ord">
          <ac:chgData name="Nagy, Heather M" userId="17470f8a-550b-48fc-8d28-e045336a4ea8" providerId="ADAL" clId="{D10BB360-334C-4576-AF16-C72387BA3B10}" dt="2026-03-26T20:37:33.759" v="1676" actId="700"/>
          <ac:spMkLst>
            <pc:docMk/>
            <pc:sldMk cId="1687782534" sldId="259"/>
            <ac:spMk id="4" creationId="{0B8721EB-2B6F-90CC-235C-59E3AAB9C927}"/>
          </ac:spMkLst>
        </pc:spChg>
        <pc:spChg chg="add del mod ord">
          <ac:chgData name="Nagy, Heather M" userId="17470f8a-550b-48fc-8d28-e045336a4ea8" providerId="ADAL" clId="{D10BB360-334C-4576-AF16-C72387BA3B10}" dt="2026-03-26T19:08:13.727" v="1577" actId="700"/>
          <ac:spMkLst>
            <pc:docMk/>
            <pc:sldMk cId="1687782534" sldId="259"/>
            <ac:spMk id="4" creationId="{782E53B2-404A-5139-07BB-65DB7A479994}"/>
          </ac:spMkLst>
        </pc:spChg>
        <pc:spChg chg="add del mod ord">
          <ac:chgData name="Nagy, Heather M" userId="17470f8a-550b-48fc-8d28-e045336a4ea8" providerId="ADAL" clId="{D10BB360-334C-4576-AF16-C72387BA3B10}" dt="2026-03-26T18:35:15.821" v="1457" actId="700"/>
          <ac:spMkLst>
            <pc:docMk/>
            <pc:sldMk cId="1687782534" sldId="259"/>
            <ac:spMk id="4" creationId="{883B4964-4B43-6A20-F20F-706CBD45E9A1}"/>
          </ac:spMkLst>
        </pc:spChg>
        <pc:spChg chg="add del mod ord">
          <ac:chgData name="Nagy, Heather M" userId="17470f8a-550b-48fc-8d28-e045336a4ea8" providerId="ADAL" clId="{D10BB360-334C-4576-AF16-C72387BA3B10}" dt="2026-03-26T19:08:21.394" v="1580" actId="700"/>
          <ac:spMkLst>
            <pc:docMk/>
            <pc:sldMk cId="1687782534" sldId="259"/>
            <ac:spMk id="5" creationId="{0504D6FC-21E0-A8B3-879C-8FE28FA19FFC}"/>
          </ac:spMkLst>
        </pc:spChg>
        <pc:spChg chg="add del mod ord">
          <ac:chgData name="Nagy, Heather M" userId="17470f8a-550b-48fc-8d28-e045336a4ea8" providerId="ADAL" clId="{D10BB360-334C-4576-AF16-C72387BA3B10}" dt="2026-03-26T20:37:33.759" v="1676" actId="700"/>
          <ac:spMkLst>
            <pc:docMk/>
            <pc:sldMk cId="1687782534" sldId="259"/>
            <ac:spMk id="5" creationId="{96E24561-0B27-D1F8-2CC1-F9C0F50B14C5}"/>
          </ac:spMkLst>
        </pc:spChg>
        <pc:spChg chg="add del mod ord">
          <ac:chgData name="Nagy, Heather M" userId="17470f8a-550b-48fc-8d28-e045336a4ea8" providerId="ADAL" clId="{D10BB360-334C-4576-AF16-C72387BA3B10}" dt="2026-03-26T18:35:15.821" v="1457" actId="700"/>
          <ac:spMkLst>
            <pc:docMk/>
            <pc:sldMk cId="1687782534" sldId="259"/>
            <ac:spMk id="5" creationId="{BF6A47C8-48A5-1AC3-A2D4-8EF53E133313}"/>
          </ac:spMkLst>
        </pc:spChg>
        <pc:spChg chg="add del mod ord">
          <ac:chgData name="Nagy, Heather M" userId="17470f8a-550b-48fc-8d28-e045336a4ea8" providerId="ADAL" clId="{D10BB360-334C-4576-AF16-C72387BA3B10}" dt="2026-03-26T18:35:18.428" v="1458" actId="700"/>
          <ac:spMkLst>
            <pc:docMk/>
            <pc:sldMk cId="1687782534" sldId="259"/>
            <ac:spMk id="6" creationId="{7E12E0A4-7169-A908-5BC8-C52083E7001D}"/>
          </ac:spMkLst>
        </pc:spChg>
        <pc:spChg chg="add del mod ord">
          <ac:chgData name="Nagy, Heather M" userId="17470f8a-550b-48fc-8d28-e045336a4ea8" providerId="ADAL" clId="{D10BB360-334C-4576-AF16-C72387BA3B10}" dt="2026-03-26T19:08:21.394" v="1580" actId="700"/>
          <ac:spMkLst>
            <pc:docMk/>
            <pc:sldMk cId="1687782534" sldId="259"/>
            <ac:spMk id="6" creationId="{A3468346-6130-F537-B444-F79EDDF41F19}"/>
          </ac:spMkLst>
        </pc:spChg>
        <pc:spChg chg="add del mod ord">
          <ac:chgData name="Nagy, Heather M" userId="17470f8a-550b-48fc-8d28-e045336a4ea8" providerId="ADAL" clId="{D10BB360-334C-4576-AF16-C72387BA3B10}" dt="2026-03-26T20:41:11.052" v="1688" actId="700"/>
          <ac:spMkLst>
            <pc:docMk/>
            <pc:sldMk cId="1687782534" sldId="259"/>
            <ac:spMk id="6" creationId="{E3EC9B1E-2AFF-88D8-EA30-49FA4FBEEE5E}"/>
          </ac:spMkLst>
        </pc:spChg>
        <pc:spChg chg="add del mod ord">
          <ac:chgData name="Nagy, Heather M" userId="17470f8a-550b-48fc-8d28-e045336a4ea8" providerId="ADAL" clId="{D10BB360-334C-4576-AF16-C72387BA3B10}" dt="2026-03-26T20:41:11.052" v="1688" actId="700"/>
          <ac:spMkLst>
            <pc:docMk/>
            <pc:sldMk cId="1687782534" sldId="259"/>
            <ac:spMk id="7" creationId="{48BB40BD-07AB-BD70-2EFF-A3757A58F1A4}"/>
          </ac:spMkLst>
        </pc:spChg>
        <pc:spChg chg="add del mod ord">
          <ac:chgData name="Nagy, Heather M" userId="17470f8a-550b-48fc-8d28-e045336a4ea8" providerId="ADAL" clId="{D10BB360-334C-4576-AF16-C72387BA3B10}" dt="2026-03-26T19:08:21.394" v="1580" actId="700"/>
          <ac:spMkLst>
            <pc:docMk/>
            <pc:sldMk cId="1687782534" sldId="259"/>
            <ac:spMk id="7" creationId="{65198ADB-A5B4-9846-5E55-D27E20D92236}"/>
          </ac:spMkLst>
        </pc:spChg>
        <pc:spChg chg="add del mod ord">
          <ac:chgData name="Nagy, Heather M" userId="17470f8a-550b-48fc-8d28-e045336a4ea8" providerId="ADAL" clId="{D10BB360-334C-4576-AF16-C72387BA3B10}" dt="2026-03-26T18:35:18.428" v="1458" actId="700"/>
          <ac:spMkLst>
            <pc:docMk/>
            <pc:sldMk cId="1687782534" sldId="259"/>
            <ac:spMk id="7" creationId="{C729144C-FB7D-015F-B07F-3B7601EC8961}"/>
          </ac:spMkLst>
        </pc:spChg>
        <pc:spChg chg="mod ord">
          <ac:chgData name="Nagy, Heather M" userId="17470f8a-550b-48fc-8d28-e045336a4ea8" providerId="ADAL" clId="{D10BB360-334C-4576-AF16-C72387BA3B10}" dt="2026-03-26T21:31:15.720" v="1832" actId="700"/>
          <ac:spMkLst>
            <pc:docMk/>
            <pc:sldMk cId="1687782534" sldId="259"/>
            <ac:spMk id="8" creationId="{00000000-0000-0000-0000-000000000000}"/>
          </ac:spMkLst>
        </pc:spChg>
        <pc:spChg chg="del mod ord">
          <ac:chgData name="Nagy, Heather M" userId="17470f8a-550b-48fc-8d28-e045336a4ea8" providerId="ADAL" clId="{D10BB360-334C-4576-AF16-C72387BA3B10}" dt="2026-03-26T18:31:49.217" v="1353" actId="478"/>
          <ac:spMkLst>
            <pc:docMk/>
            <pc:sldMk cId="1687782534" sldId="259"/>
            <ac:spMk id="9" creationId="{00000000-0000-0000-0000-000000000000}"/>
          </ac:spMkLst>
        </pc:spChg>
        <pc:spChg chg="add del mod ord">
          <ac:chgData name="Nagy, Heather M" userId="17470f8a-550b-48fc-8d28-e045336a4ea8" providerId="ADAL" clId="{D10BB360-334C-4576-AF16-C72387BA3B10}" dt="2026-03-26T21:06:49.769" v="1695" actId="700"/>
          <ac:spMkLst>
            <pc:docMk/>
            <pc:sldMk cId="1687782534" sldId="259"/>
            <ac:spMk id="9" creationId="{0D7D6AAA-5CFD-4D39-A817-B3E0DFE5CDFF}"/>
          </ac:spMkLst>
        </pc:spChg>
        <pc:spChg chg="add del mod ord">
          <ac:chgData name="Nagy, Heather M" userId="17470f8a-550b-48fc-8d28-e045336a4ea8" providerId="ADAL" clId="{D10BB360-334C-4576-AF16-C72387BA3B10}" dt="2026-03-26T19:08:40.314" v="1585" actId="700"/>
          <ac:spMkLst>
            <pc:docMk/>
            <pc:sldMk cId="1687782534" sldId="259"/>
            <ac:spMk id="9" creationId="{E58283C8-DDD0-31C9-477A-751D6587A6C6}"/>
          </ac:spMkLst>
        </pc:spChg>
        <pc:spChg chg="mod ord">
          <ac:chgData name="Nagy, Heather M" userId="17470f8a-550b-48fc-8d28-e045336a4ea8" providerId="ADAL" clId="{D10BB360-334C-4576-AF16-C72387BA3B10}" dt="2026-03-26T21:31:15.747" v="1835" actId="27636"/>
          <ac:spMkLst>
            <pc:docMk/>
            <pc:sldMk cId="1687782534" sldId="259"/>
            <ac:spMk id="10" creationId="{00000000-0000-0000-0000-000000000000}"/>
          </ac:spMkLst>
        </pc:spChg>
        <pc:spChg chg="del mod ord">
          <ac:chgData name="Nagy, Heather M" userId="17470f8a-550b-48fc-8d28-e045336a4ea8" providerId="ADAL" clId="{D10BB360-334C-4576-AF16-C72387BA3B10}" dt="2026-03-26T19:08:30.924" v="1584" actId="478"/>
          <ac:spMkLst>
            <pc:docMk/>
            <pc:sldMk cId="1687782534" sldId="259"/>
            <ac:spMk id="11" creationId="{00000000-0000-0000-0000-000000000000}"/>
          </ac:spMkLst>
        </pc:spChg>
        <pc:spChg chg="add del mod ord">
          <ac:chgData name="Nagy, Heather M" userId="17470f8a-550b-48fc-8d28-e045336a4ea8" providerId="ADAL" clId="{D10BB360-334C-4576-AF16-C72387BA3B10}" dt="2026-03-26T21:06:49.769" v="1695" actId="700"/>
          <ac:spMkLst>
            <pc:docMk/>
            <pc:sldMk cId="1687782534" sldId="259"/>
            <ac:spMk id="11" creationId="{82B53651-8108-913C-4BCC-EEF1C4239F1E}"/>
          </ac:spMkLst>
        </pc:spChg>
        <pc:spChg chg="del mod ord">
          <ac:chgData name="Nagy, Heather M" userId="17470f8a-550b-48fc-8d28-e045336a4ea8" providerId="ADAL" clId="{D10BB360-334C-4576-AF16-C72387BA3B10}" dt="2026-03-26T18:07:46.473" v="944" actId="700"/>
          <ac:spMkLst>
            <pc:docMk/>
            <pc:sldMk cId="1687782534" sldId="259"/>
            <ac:spMk id="12" creationId="{00000000-0000-0000-0000-000000000000}"/>
          </ac:spMkLst>
        </pc:spChg>
        <pc:spChg chg="add del mod ord">
          <ac:chgData name="Nagy, Heather M" userId="17470f8a-550b-48fc-8d28-e045336a4ea8" providerId="ADAL" clId="{D10BB360-334C-4576-AF16-C72387BA3B10}" dt="2026-03-26T19:08:27.036" v="1583" actId="478"/>
          <ac:spMkLst>
            <pc:docMk/>
            <pc:sldMk cId="1687782534" sldId="259"/>
            <ac:spMk id="12" creationId="{56EEACD3-3031-5108-4A1A-B8663977C6D3}"/>
          </ac:spMkLst>
        </pc:spChg>
        <pc:spChg chg="add del mod ord">
          <ac:chgData name="Nagy, Heather M" userId="17470f8a-550b-48fc-8d28-e045336a4ea8" providerId="ADAL" clId="{D10BB360-334C-4576-AF16-C72387BA3B10}" dt="2026-03-26T21:07:24.184" v="1698" actId="700"/>
          <ac:spMkLst>
            <pc:docMk/>
            <pc:sldMk cId="1687782534" sldId="259"/>
            <ac:spMk id="12" creationId="{EA84587C-E03B-EC1D-495F-DECABDB2FB03}"/>
          </ac:spMkLst>
        </pc:spChg>
        <pc:spChg chg="del mod ord">
          <ac:chgData name="Nagy, Heather M" userId="17470f8a-550b-48fc-8d28-e045336a4ea8" providerId="ADAL" clId="{D10BB360-334C-4576-AF16-C72387BA3B10}" dt="2026-03-26T18:07:46.473" v="944" actId="700"/>
          <ac:spMkLst>
            <pc:docMk/>
            <pc:sldMk cId="1687782534" sldId="259"/>
            <ac:spMk id="13" creationId="{00000000-0000-0000-0000-000000000000}"/>
          </ac:spMkLst>
        </pc:spChg>
        <pc:spChg chg="add del mod ord">
          <ac:chgData name="Nagy, Heather M" userId="17470f8a-550b-48fc-8d28-e045336a4ea8" providerId="ADAL" clId="{D10BB360-334C-4576-AF16-C72387BA3B10}" dt="2026-03-26T19:08:09.031" v="1575" actId="700"/>
          <ac:spMkLst>
            <pc:docMk/>
            <pc:sldMk cId="1687782534" sldId="259"/>
            <ac:spMk id="13" creationId="{0ADE1140-9179-8565-714F-07AE32219792}"/>
          </ac:spMkLst>
        </pc:spChg>
        <pc:spChg chg="add del mod ord">
          <ac:chgData name="Nagy, Heather M" userId="17470f8a-550b-48fc-8d28-e045336a4ea8" providerId="ADAL" clId="{D10BB360-334C-4576-AF16-C72387BA3B10}" dt="2026-03-26T21:07:24.184" v="1698" actId="700"/>
          <ac:spMkLst>
            <pc:docMk/>
            <pc:sldMk cId="1687782534" sldId="259"/>
            <ac:spMk id="13" creationId="{B1BDA69C-2766-2AE0-784F-D893C81118C4}"/>
          </ac:spMkLst>
        </pc:spChg>
        <pc:spChg chg="add del mod ord">
          <ac:chgData name="Nagy, Heather M" userId="17470f8a-550b-48fc-8d28-e045336a4ea8" providerId="ADAL" clId="{D10BB360-334C-4576-AF16-C72387BA3B10}" dt="2026-03-26T21:07:26.826" v="1700" actId="700"/>
          <ac:spMkLst>
            <pc:docMk/>
            <pc:sldMk cId="1687782534" sldId="259"/>
            <ac:spMk id="14" creationId="{48231343-4D67-0FBA-4256-119205AA41CE}"/>
          </ac:spMkLst>
        </pc:spChg>
        <pc:spChg chg="add del mod ord">
          <ac:chgData name="Nagy, Heather M" userId="17470f8a-550b-48fc-8d28-e045336a4ea8" providerId="ADAL" clId="{D10BB360-334C-4576-AF16-C72387BA3B10}" dt="2026-03-26T19:08:09.031" v="1575" actId="700"/>
          <ac:spMkLst>
            <pc:docMk/>
            <pc:sldMk cId="1687782534" sldId="259"/>
            <ac:spMk id="14" creationId="{CA63A3C0-8535-9355-6094-B62C4333EEFA}"/>
          </ac:spMkLst>
        </pc:spChg>
        <pc:spChg chg="add del mod ord">
          <ac:chgData name="Nagy, Heather M" userId="17470f8a-550b-48fc-8d28-e045336a4ea8" providerId="ADAL" clId="{D10BB360-334C-4576-AF16-C72387BA3B10}" dt="2026-03-26T21:07:26.826" v="1700" actId="700"/>
          <ac:spMkLst>
            <pc:docMk/>
            <pc:sldMk cId="1687782534" sldId="259"/>
            <ac:spMk id="15" creationId="{2A81C582-C314-E55B-D13C-02B0B3564C7C}"/>
          </ac:spMkLst>
        </pc:spChg>
        <pc:spChg chg="add del mod ord">
          <ac:chgData name="Nagy, Heather M" userId="17470f8a-550b-48fc-8d28-e045336a4ea8" providerId="ADAL" clId="{D10BB360-334C-4576-AF16-C72387BA3B10}" dt="2026-03-26T19:08:40.314" v="1585" actId="700"/>
          <ac:spMkLst>
            <pc:docMk/>
            <pc:sldMk cId="1687782534" sldId="259"/>
            <ac:spMk id="15" creationId="{C9F0C8A9-B2B8-6AD1-F3FB-7CA234BBD949}"/>
          </ac:spMkLst>
        </pc:spChg>
        <pc:spChg chg="add del mod ord">
          <ac:chgData name="Nagy, Heather M" userId="17470f8a-550b-48fc-8d28-e045336a4ea8" providerId="ADAL" clId="{D10BB360-334C-4576-AF16-C72387BA3B10}" dt="2026-03-26T21:26:25.824" v="1749" actId="700"/>
          <ac:spMkLst>
            <pc:docMk/>
            <pc:sldMk cId="1687782534" sldId="259"/>
            <ac:spMk id="16" creationId="{30491DCB-586D-139A-26BD-C823D696A8E5}"/>
          </ac:spMkLst>
        </pc:spChg>
        <pc:spChg chg="add del mod ord">
          <ac:chgData name="Nagy, Heather M" userId="17470f8a-550b-48fc-8d28-e045336a4ea8" providerId="ADAL" clId="{D10BB360-334C-4576-AF16-C72387BA3B10}" dt="2026-03-26T19:08:40.314" v="1585" actId="700"/>
          <ac:spMkLst>
            <pc:docMk/>
            <pc:sldMk cId="1687782534" sldId="259"/>
            <ac:spMk id="16" creationId="{DAEC7C08-FDD2-A99A-B75F-412A5270C71F}"/>
          </ac:spMkLst>
        </pc:spChg>
        <pc:spChg chg="add del mod ord">
          <ac:chgData name="Nagy, Heather M" userId="17470f8a-550b-48fc-8d28-e045336a4ea8" providerId="ADAL" clId="{D10BB360-334C-4576-AF16-C72387BA3B10}" dt="2026-03-26T21:26:25.824" v="1749" actId="700"/>
          <ac:spMkLst>
            <pc:docMk/>
            <pc:sldMk cId="1687782534" sldId="259"/>
            <ac:spMk id="17" creationId="{7F626198-C2D8-DCBD-F6FD-8CFB0CCB1044}"/>
          </ac:spMkLst>
        </pc:spChg>
        <pc:spChg chg="add del mod ord">
          <ac:chgData name="Nagy, Heather M" userId="17470f8a-550b-48fc-8d28-e045336a4ea8" providerId="ADAL" clId="{D10BB360-334C-4576-AF16-C72387BA3B10}" dt="2026-03-26T19:08:40.314" v="1585" actId="700"/>
          <ac:spMkLst>
            <pc:docMk/>
            <pc:sldMk cId="1687782534" sldId="259"/>
            <ac:spMk id="17" creationId="{A19B78CC-89EB-84A9-BAAB-879E4FF1B01B}"/>
          </ac:spMkLst>
        </pc:spChg>
        <pc:spChg chg="add mod ord">
          <ac:chgData name="Nagy, Heather M" userId="17470f8a-550b-48fc-8d28-e045336a4ea8" providerId="ADAL" clId="{D10BB360-334C-4576-AF16-C72387BA3B10}" dt="2026-03-26T21:31:15.720" v="1832" actId="700"/>
          <ac:spMkLst>
            <pc:docMk/>
            <pc:sldMk cId="1687782534" sldId="259"/>
            <ac:spMk id="18" creationId="{B9C762B6-B86C-BBE0-177C-9F76C2672FFF}"/>
          </ac:spMkLst>
        </pc:spChg>
        <pc:spChg chg="add mod ord">
          <ac:chgData name="Nagy, Heather M" userId="17470f8a-550b-48fc-8d28-e045336a4ea8" providerId="ADAL" clId="{D10BB360-334C-4576-AF16-C72387BA3B10}" dt="2026-03-26T21:31:15.746" v="1834" actId="27636"/>
          <ac:spMkLst>
            <pc:docMk/>
            <pc:sldMk cId="1687782534" sldId="259"/>
            <ac:spMk id="19" creationId="{BF4BCF08-6E67-614C-687E-D4DB92149CC7}"/>
          </ac:spMkLst>
        </pc:spChg>
        <pc:spChg chg="add del mod ord">
          <ac:chgData name="Nagy, Heather M" userId="17470f8a-550b-48fc-8d28-e045336a4ea8" providerId="ADAL" clId="{D10BB360-334C-4576-AF16-C72387BA3B10}" dt="2026-03-26T19:35:40.813" v="1648" actId="700"/>
          <ac:spMkLst>
            <pc:docMk/>
            <pc:sldMk cId="1687782534" sldId="259"/>
            <ac:spMk id="20" creationId="{8F78D9C1-D279-80F9-C9E6-BF89D01862FF}"/>
          </ac:spMkLst>
        </pc:spChg>
        <pc:spChg chg="add del mod ord">
          <ac:chgData name="Nagy, Heather M" userId="17470f8a-550b-48fc-8d28-e045336a4ea8" providerId="ADAL" clId="{D10BB360-334C-4576-AF16-C72387BA3B10}" dt="2026-03-26T21:26:28.326" v="1751" actId="700"/>
          <ac:spMkLst>
            <pc:docMk/>
            <pc:sldMk cId="1687782534" sldId="259"/>
            <ac:spMk id="20" creationId="{AA79C09A-6EE8-147B-FEFF-978D30EA12E5}"/>
          </ac:spMkLst>
        </pc:spChg>
        <pc:spChg chg="add del mod ord">
          <ac:chgData name="Nagy, Heather M" userId="17470f8a-550b-48fc-8d28-e045336a4ea8" providerId="ADAL" clId="{D10BB360-334C-4576-AF16-C72387BA3B10}" dt="2026-03-26T19:35:40.813" v="1648" actId="700"/>
          <ac:spMkLst>
            <pc:docMk/>
            <pc:sldMk cId="1687782534" sldId="259"/>
            <ac:spMk id="21" creationId="{B70AC7B9-A29D-5393-491C-7AA0C4804EE3}"/>
          </ac:spMkLst>
        </pc:spChg>
        <pc:spChg chg="add del mod ord">
          <ac:chgData name="Nagy, Heather M" userId="17470f8a-550b-48fc-8d28-e045336a4ea8" providerId="ADAL" clId="{D10BB360-334C-4576-AF16-C72387BA3B10}" dt="2026-03-26T21:26:28.326" v="1751" actId="700"/>
          <ac:spMkLst>
            <pc:docMk/>
            <pc:sldMk cId="1687782534" sldId="259"/>
            <ac:spMk id="21" creationId="{B7A9B419-D95B-B543-205A-0BA104A9BB51}"/>
          </ac:spMkLst>
        </pc:spChg>
        <pc:spChg chg="add del mod ord">
          <ac:chgData name="Nagy, Heather M" userId="17470f8a-550b-48fc-8d28-e045336a4ea8" providerId="ADAL" clId="{D10BB360-334C-4576-AF16-C72387BA3B10}" dt="2026-03-26T21:31:13.015" v="1828" actId="700"/>
          <ac:spMkLst>
            <pc:docMk/>
            <pc:sldMk cId="1687782534" sldId="259"/>
            <ac:spMk id="22" creationId="{58561709-D19C-80CB-5560-CC59A648FDE6}"/>
          </ac:spMkLst>
        </pc:spChg>
        <pc:spChg chg="add del mod ord">
          <ac:chgData name="Nagy, Heather M" userId="17470f8a-550b-48fc-8d28-e045336a4ea8" providerId="ADAL" clId="{D10BB360-334C-4576-AF16-C72387BA3B10}" dt="2026-03-26T21:31:13.015" v="1828" actId="700"/>
          <ac:spMkLst>
            <pc:docMk/>
            <pc:sldMk cId="1687782534" sldId="259"/>
            <ac:spMk id="23" creationId="{4BA96434-E7BA-7080-78C4-8CBC1D525539}"/>
          </ac:spMkLst>
        </pc:spChg>
        <pc:spChg chg="add mod ord">
          <ac:chgData name="Nagy, Heather M" userId="17470f8a-550b-48fc-8d28-e045336a4ea8" providerId="ADAL" clId="{D10BB360-334C-4576-AF16-C72387BA3B10}" dt="2026-03-26T21:31:15.743" v="1833" actId="27636"/>
          <ac:spMkLst>
            <pc:docMk/>
            <pc:sldMk cId="1687782534" sldId="259"/>
            <ac:spMk id="24" creationId="{FA7B0E6D-40D6-7001-BE22-9B15CAD868E2}"/>
          </ac:spMkLst>
        </pc:spChg>
        <pc:spChg chg="add del mod ord">
          <ac:chgData name="Nagy, Heather M" userId="17470f8a-550b-48fc-8d28-e045336a4ea8" providerId="ADAL" clId="{D10BB360-334C-4576-AF16-C72387BA3B10}" dt="2026-03-26T21:31:15.720" v="1832" actId="700"/>
          <ac:spMkLst>
            <pc:docMk/>
            <pc:sldMk cId="1687782534" sldId="259"/>
            <ac:spMk id="28" creationId="{D53AEB0E-34B5-0C4F-BC9D-7331B5D50F05}"/>
          </ac:spMkLst>
        </pc:spChg>
        <pc:spChg chg="add del mod ord">
          <ac:chgData name="Nagy, Heather M" userId="17470f8a-550b-48fc-8d28-e045336a4ea8" providerId="ADAL" clId="{D10BB360-334C-4576-AF16-C72387BA3B10}" dt="2026-03-26T21:31:15.720" v="1832" actId="700"/>
          <ac:spMkLst>
            <pc:docMk/>
            <pc:sldMk cId="1687782534" sldId="259"/>
            <ac:spMk id="29" creationId="{587AD88C-FE89-B7FE-23F2-523329133AFC}"/>
          </ac:spMkLst>
        </pc:spChg>
        <pc:spChg chg="add mod ord">
          <ac:chgData name="Nagy, Heather M" userId="17470f8a-550b-48fc-8d28-e045336a4ea8" providerId="ADAL" clId="{D10BB360-334C-4576-AF16-C72387BA3B10}" dt="2026-03-27T13:06:43.837" v="2445" actId="962"/>
          <ac:spMkLst>
            <pc:docMk/>
            <pc:sldMk cId="1687782534" sldId="259"/>
            <ac:spMk id="30" creationId="{8F7073FF-38F5-AED0-E47F-C00F94A5BA8A}"/>
          </ac:spMkLst>
        </pc:spChg>
        <pc:spChg chg="add mod ord">
          <ac:chgData name="Nagy, Heather M" userId="17470f8a-550b-48fc-8d28-e045336a4ea8" providerId="ADAL" clId="{D10BB360-334C-4576-AF16-C72387BA3B10}" dt="2026-03-27T13:06:37.834" v="2433" actId="962"/>
          <ac:spMkLst>
            <pc:docMk/>
            <pc:sldMk cId="1687782534" sldId="259"/>
            <ac:spMk id="31" creationId="{A8A80FFF-A22A-0DA9-698A-8B17FB30429D}"/>
          </ac:spMkLst>
        </pc:spChg>
        <pc:cxnChg chg="add mod">
          <ac:chgData name="Nagy, Heather M" userId="17470f8a-550b-48fc-8d28-e045336a4ea8" providerId="ADAL" clId="{D10BB360-334C-4576-AF16-C72387BA3B10}" dt="2026-03-27T13:08:57.307" v="2447"/>
          <ac:cxnSpMkLst>
            <pc:docMk/>
            <pc:sldMk cId="1687782534" sldId="259"/>
            <ac:cxnSpMk id="2" creationId="{567288D0-CC8F-7900-B75A-3D1A226FD22B}"/>
          </ac:cxnSpMkLst>
        </pc:cxnChg>
        <pc:cxnChg chg="add mod">
          <ac:chgData name="Nagy, Heather M" userId="17470f8a-550b-48fc-8d28-e045336a4ea8" providerId="ADAL" clId="{D10BB360-334C-4576-AF16-C72387BA3B10}" dt="2026-03-27T13:08:57.307" v="2447"/>
          <ac:cxnSpMkLst>
            <pc:docMk/>
            <pc:sldMk cId="1687782534" sldId="259"/>
            <ac:cxnSpMk id="3" creationId="{CC30E889-09B7-5B9C-B36E-FDAD73CFCA9D}"/>
          </ac:cxnSpMkLst>
        </pc:cxnChg>
        <pc:cxnChg chg="add del mod">
          <ac:chgData name="Nagy, Heather M" userId="17470f8a-550b-48fc-8d28-e045336a4ea8" providerId="ADAL" clId="{D10BB360-334C-4576-AF16-C72387BA3B10}" dt="2026-03-26T21:29:25.972" v="1816" actId="478"/>
          <ac:cxnSpMkLst>
            <pc:docMk/>
            <pc:sldMk cId="1687782534" sldId="259"/>
            <ac:cxnSpMk id="26" creationId="{5D915DF0-DAEE-4ABB-40F0-25DB412B278D}"/>
          </ac:cxnSpMkLst>
        </pc:cxnChg>
      </pc:sldChg>
      <pc:sldChg chg="addSp delSp modSp mod modClrScheme chgLayout">
        <pc:chgData name="Nagy, Heather M" userId="17470f8a-550b-48fc-8d28-e045336a4ea8" providerId="ADAL" clId="{D10BB360-334C-4576-AF16-C72387BA3B10}" dt="2026-03-27T13:05:16.379" v="2217" actId="962"/>
        <pc:sldMkLst>
          <pc:docMk/>
          <pc:sldMk cId="2788076784" sldId="260"/>
        </pc:sldMkLst>
        <pc:spChg chg="add del mod ord">
          <ac:chgData name="Nagy, Heather M" userId="17470f8a-550b-48fc-8d28-e045336a4ea8" providerId="ADAL" clId="{D10BB360-334C-4576-AF16-C72387BA3B10}" dt="2026-03-26T18:07:40.168" v="943" actId="700"/>
          <ac:spMkLst>
            <pc:docMk/>
            <pc:sldMk cId="2788076784" sldId="260"/>
            <ac:spMk id="2" creationId="{5FA1C294-37C2-00C6-01F9-B38F7ACF65E4}"/>
          </ac:spMkLst>
        </pc:spChg>
        <pc:spChg chg="add del mod ord">
          <ac:chgData name="Nagy, Heather M" userId="17470f8a-550b-48fc-8d28-e045336a4ea8" providerId="ADAL" clId="{D10BB360-334C-4576-AF16-C72387BA3B10}" dt="2026-03-26T18:07:40.168" v="943" actId="700"/>
          <ac:spMkLst>
            <pc:docMk/>
            <pc:sldMk cId="2788076784" sldId="260"/>
            <ac:spMk id="3" creationId="{8F28A314-1A8B-22D0-E59B-810167828C59}"/>
          </ac:spMkLst>
        </pc:spChg>
        <pc:spChg chg="add del mod ord">
          <ac:chgData name="Nagy, Heather M" userId="17470f8a-550b-48fc-8d28-e045336a4ea8" providerId="ADAL" clId="{D10BB360-334C-4576-AF16-C72387BA3B10}" dt="2026-03-26T18:07:40.168" v="943" actId="700"/>
          <ac:spMkLst>
            <pc:docMk/>
            <pc:sldMk cId="2788076784" sldId="260"/>
            <ac:spMk id="4" creationId="{3D654DC6-FBDC-ADFE-16AC-3589E0207F0B}"/>
          </ac:spMkLst>
        </pc:spChg>
        <pc:spChg chg="add del mod ord">
          <ac:chgData name="Nagy, Heather M" userId="17470f8a-550b-48fc-8d28-e045336a4ea8" providerId="ADAL" clId="{D10BB360-334C-4576-AF16-C72387BA3B10}" dt="2026-03-26T18:07:40.168" v="943" actId="700"/>
          <ac:spMkLst>
            <pc:docMk/>
            <pc:sldMk cId="2788076784" sldId="260"/>
            <ac:spMk id="5" creationId="{4A659742-CBDF-725F-FBF5-36F6BCF582D8}"/>
          </ac:spMkLst>
        </pc:spChg>
        <pc:spChg chg="add mod ord">
          <ac:chgData name="Nagy, Heather M" userId="17470f8a-550b-48fc-8d28-e045336a4ea8" providerId="ADAL" clId="{D10BB360-334C-4576-AF16-C72387BA3B10}" dt="2026-03-27T13:05:16.379" v="2217" actId="962"/>
          <ac:spMkLst>
            <pc:docMk/>
            <pc:sldMk cId="2788076784" sldId="260"/>
            <ac:spMk id="6" creationId="{EDB8C6DE-788A-A2AC-50EE-9CCB8775C8B4}"/>
          </ac:spMkLst>
        </pc:spChg>
        <pc:spChg chg="add mod ord">
          <ac:chgData name="Nagy, Heather M" userId="17470f8a-550b-48fc-8d28-e045336a4ea8" providerId="ADAL" clId="{D10BB360-334C-4576-AF16-C72387BA3B10}" dt="2026-03-27T13:04:53.468" v="2117" actId="962"/>
          <ac:spMkLst>
            <pc:docMk/>
            <pc:sldMk cId="2788076784" sldId="260"/>
            <ac:spMk id="7" creationId="{09C4C369-1011-4711-FDF3-321622610EF3}"/>
          </ac:spMkLst>
        </pc:spChg>
        <pc:spChg chg="add mod ord">
          <ac:chgData name="Nagy, Heather M" userId="17470f8a-550b-48fc-8d28-e045336a4ea8" providerId="ADAL" clId="{D10BB360-334C-4576-AF16-C72387BA3B10}" dt="2026-03-27T13:04:23.853" v="1991" actId="962"/>
          <ac:spMkLst>
            <pc:docMk/>
            <pc:sldMk cId="2788076784" sldId="260"/>
            <ac:spMk id="8" creationId="{7754048B-6C45-7E8D-4AC2-33802E2BA377}"/>
          </ac:spMkLst>
        </pc:spChg>
        <pc:spChg chg="mod ord">
          <ac:chgData name="Nagy, Heather M" userId="17470f8a-550b-48fc-8d28-e045336a4ea8" providerId="ADAL" clId="{D10BB360-334C-4576-AF16-C72387BA3B10}" dt="2026-03-26T21:27:58.911" v="1806"/>
          <ac:spMkLst>
            <pc:docMk/>
            <pc:sldMk cId="2788076784" sldId="260"/>
            <ac:spMk id="13" creationId="{6AA4A847-981E-4103-A2B9-5276B08F1CC3}"/>
          </ac:spMkLst>
        </pc:spChg>
        <pc:spChg chg="mod ord">
          <ac:chgData name="Nagy, Heather M" userId="17470f8a-550b-48fc-8d28-e045336a4ea8" providerId="ADAL" clId="{D10BB360-334C-4576-AF16-C72387BA3B10}" dt="2026-03-26T18:07:40.168" v="943" actId="700"/>
          <ac:spMkLst>
            <pc:docMk/>
            <pc:sldMk cId="2788076784" sldId="260"/>
            <ac:spMk id="14" creationId="{07311BC6-C2DF-4E4C-B8A8-120C36A789D9}"/>
          </ac:spMkLst>
        </pc:spChg>
        <pc:spChg chg="mod ord">
          <ac:chgData name="Nagy, Heather M" userId="17470f8a-550b-48fc-8d28-e045336a4ea8" providerId="ADAL" clId="{D10BB360-334C-4576-AF16-C72387BA3B10}" dt="2026-03-26T18:07:40.168" v="943" actId="700"/>
          <ac:spMkLst>
            <pc:docMk/>
            <pc:sldMk cId="2788076784" sldId="260"/>
            <ac:spMk id="15" creationId="{5E21BC3F-DF4B-49DB-A2C5-97F4709AD140}"/>
          </ac:spMkLst>
        </pc:spChg>
        <pc:spChg chg="del mod ord">
          <ac:chgData name="Nagy, Heather M" userId="17470f8a-550b-48fc-8d28-e045336a4ea8" providerId="ADAL" clId="{D10BB360-334C-4576-AF16-C72387BA3B10}" dt="2026-03-26T18:07:32.248" v="942" actId="700"/>
          <ac:spMkLst>
            <pc:docMk/>
            <pc:sldMk cId="2788076784" sldId="260"/>
            <ac:spMk id="16" creationId="{26051ADB-5CC5-4008-B03B-72A08F74A928}"/>
          </ac:spMkLst>
        </pc:spChg>
        <pc:spChg chg="del mod ord">
          <ac:chgData name="Nagy, Heather M" userId="17470f8a-550b-48fc-8d28-e045336a4ea8" providerId="ADAL" clId="{D10BB360-334C-4576-AF16-C72387BA3B10}" dt="2026-03-26T18:07:32.248" v="942" actId="700"/>
          <ac:spMkLst>
            <pc:docMk/>
            <pc:sldMk cId="2788076784" sldId="260"/>
            <ac:spMk id="17" creationId="{868FF31D-C679-40AD-BC12-E38CBB7B9715}"/>
          </ac:spMkLst>
        </pc:spChg>
        <pc:spChg chg="del">
          <ac:chgData name="Nagy, Heather M" userId="17470f8a-550b-48fc-8d28-e045336a4ea8" providerId="ADAL" clId="{D10BB360-334C-4576-AF16-C72387BA3B10}" dt="2026-03-26T18:07:32.248" v="942" actId="700"/>
          <ac:spMkLst>
            <pc:docMk/>
            <pc:sldMk cId="2788076784" sldId="260"/>
            <ac:spMk id="18" creationId="{D2AC6348-626B-46B3-99E3-5BCD4E2675DF}"/>
          </ac:spMkLst>
        </pc:spChg>
      </pc:sldChg>
      <pc:sldChg chg="addSp delSp modSp mod modClrScheme chgLayout">
        <pc:chgData name="Nagy, Heather M" userId="17470f8a-550b-48fc-8d28-e045336a4ea8" providerId="ADAL" clId="{D10BB360-334C-4576-AF16-C72387BA3B10}" dt="2026-03-27T13:06:24.308" v="2411" actId="962"/>
        <pc:sldMkLst>
          <pc:docMk/>
          <pc:sldMk cId="2267187427" sldId="261"/>
        </pc:sldMkLst>
        <pc:spChg chg="add del mod ord">
          <ac:chgData name="Nagy, Heather M" userId="17470f8a-550b-48fc-8d28-e045336a4ea8" providerId="ADAL" clId="{D10BB360-334C-4576-AF16-C72387BA3B10}" dt="2026-03-26T18:08:05.536" v="949" actId="700"/>
          <ac:spMkLst>
            <pc:docMk/>
            <pc:sldMk cId="2267187427" sldId="261"/>
            <ac:spMk id="2" creationId="{24F8F628-3A3D-45AE-D246-EE665AA8EF8D}"/>
          </ac:spMkLst>
        </pc:spChg>
        <pc:spChg chg="add del mod ord">
          <ac:chgData name="Nagy, Heather M" userId="17470f8a-550b-48fc-8d28-e045336a4ea8" providerId="ADAL" clId="{D10BB360-334C-4576-AF16-C72387BA3B10}" dt="2026-03-26T19:09:10.257" v="1615" actId="700"/>
          <ac:spMkLst>
            <pc:docMk/>
            <pc:sldMk cId="2267187427" sldId="261"/>
            <ac:spMk id="2" creationId="{9C0CCC93-EC88-093A-7340-83ABEC29B853}"/>
          </ac:spMkLst>
        </pc:spChg>
        <pc:spChg chg="add del mod">
          <ac:chgData name="Nagy, Heather M" userId="17470f8a-550b-48fc-8d28-e045336a4ea8" providerId="ADAL" clId="{D10BB360-334C-4576-AF16-C72387BA3B10}" dt="2026-03-26T18:31:41.185" v="1352" actId="478"/>
          <ac:spMkLst>
            <pc:docMk/>
            <pc:sldMk cId="2267187427" sldId="261"/>
            <ac:spMk id="2" creationId="{BC980D21-A5FC-4514-B636-8D92D91DB519}"/>
          </ac:spMkLst>
        </pc:spChg>
        <pc:spChg chg="add del mod ord">
          <ac:chgData name="Nagy, Heather M" userId="17470f8a-550b-48fc-8d28-e045336a4ea8" providerId="ADAL" clId="{D10BB360-334C-4576-AF16-C72387BA3B10}" dt="2026-03-26T18:08:05.536" v="949" actId="700"/>
          <ac:spMkLst>
            <pc:docMk/>
            <pc:sldMk cId="2267187427" sldId="261"/>
            <ac:spMk id="3" creationId="{71AD8253-E5B1-A5FC-0417-97D0B5D8FB44}"/>
          </ac:spMkLst>
        </pc:spChg>
        <pc:spChg chg="add mod ord">
          <ac:chgData name="Nagy, Heather M" userId="17470f8a-550b-48fc-8d28-e045336a4ea8" providerId="ADAL" clId="{D10BB360-334C-4576-AF16-C72387BA3B10}" dt="2026-03-26T19:09:17.428" v="1624" actId="20577"/>
          <ac:spMkLst>
            <pc:docMk/>
            <pc:sldMk cId="2267187427" sldId="261"/>
            <ac:spMk id="3" creationId="{8EFEFD9E-86C1-1BC6-7090-E1F0E857D5CE}"/>
          </ac:spMkLst>
        </pc:spChg>
        <pc:spChg chg="add del mod">
          <ac:chgData name="Nagy, Heather M" userId="17470f8a-550b-48fc-8d28-e045336a4ea8" providerId="ADAL" clId="{D10BB360-334C-4576-AF16-C72387BA3B10}" dt="2026-03-26T18:30:51.443" v="1329" actId="478"/>
          <ac:spMkLst>
            <pc:docMk/>
            <pc:sldMk cId="2267187427" sldId="261"/>
            <ac:spMk id="3" creationId="{BDA4EF01-09FC-C12F-B164-328DED68B9DE}"/>
          </ac:spMkLst>
        </pc:spChg>
        <pc:spChg chg="add del mod">
          <ac:chgData name="Nagy, Heather M" userId="17470f8a-550b-48fc-8d28-e045336a4ea8" providerId="ADAL" clId="{D10BB360-334C-4576-AF16-C72387BA3B10}" dt="2026-03-26T18:37:37.545" v="1486" actId="478"/>
          <ac:spMkLst>
            <pc:docMk/>
            <pc:sldMk cId="2267187427" sldId="261"/>
            <ac:spMk id="4" creationId="{42790E7A-8FEA-1A4B-5994-02975DA3DB42}"/>
          </ac:spMkLst>
        </pc:spChg>
        <pc:spChg chg="add mod ord">
          <ac:chgData name="Nagy, Heather M" userId="17470f8a-550b-48fc-8d28-e045336a4ea8" providerId="ADAL" clId="{D10BB360-334C-4576-AF16-C72387BA3B10}" dt="2026-03-27T13:06:24.308" v="2411" actId="962"/>
          <ac:spMkLst>
            <pc:docMk/>
            <pc:sldMk cId="2267187427" sldId="261"/>
            <ac:spMk id="4" creationId="{895742C4-6069-847D-31DC-272BE0BB2528}"/>
          </ac:spMkLst>
        </pc:spChg>
        <pc:spChg chg="add del mod ord">
          <ac:chgData name="Nagy, Heather M" userId="17470f8a-550b-48fc-8d28-e045336a4ea8" providerId="ADAL" clId="{D10BB360-334C-4576-AF16-C72387BA3B10}" dt="2026-03-26T18:08:05.536" v="949" actId="700"/>
          <ac:spMkLst>
            <pc:docMk/>
            <pc:sldMk cId="2267187427" sldId="261"/>
            <ac:spMk id="4" creationId="{F71AFAC5-9ADB-9D44-8359-4779BC6075F2}"/>
          </ac:spMkLst>
        </pc:spChg>
        <pc:spChg chg="add mod ord">
          <ac:chgData name="Nagy, Heather M" userId="17470f8a-550b-48fc-8d28-e045336a4ea8" providerId="ADAL" clId="{D10BB360-334C-4576-AF16-C72387BA3B10}" dt="2026-03-27T13:06:19.534" v="2407" actId="962"/>
          <ac:spMkLst>
            <pc:docMk/>
            <pc:sldMk cId="2267187427" sldId="261"/>
            <ac:spMk id="5" creationId="{0B4B2F34-D95F-3003-4592-58D8A2817FCD}"/>
          </ac:spMkLst>
        </pc:spChg>
        <pc:spChg chg="add del mod ord">
          <ac:chgData name="Nagy, Heather M" userId="17470f8a-550b-48fc-8d28-e045336a4ea8" providerId="ADAL" clId="{D10BB360-334C-4576-AF16-C72387BA3B10}" dt="2026-03-26T18:08:05.536" v="949" actId="700"/>
          <ac:spMkLst>
            <pc:docMk/>
            <pc:sldMk cId="2267187427" sldId="261"/>
            <ac:spMk id="5" creationId="{2009D09C-B280-A7F5-02DE-1244654ACBFD}"/>
          </ac:spMkLst>
        </pc:spChg>
        <pc:spChg chg="add del mod ord">
          <ac:chgData name="Nagy, Heather M" userId="17470f8a-550b-48fc-8d28-e045336a4ea8" providerId="ADAL" clId="{D10BB360-334C-4576-AF16-C72387BA3B10}" dt="2026-03-26T19:09:13.645" v="1617" actId="478"/>
          <ac:spMkLst>
            <pc:docMk/>
            <pc:sldMk cId="2267187427" sldId="261"/>
            <ac:spMk id="6" creationId="{00000000-0000-0000-0000-000000000000}"/>
          </ac:spMkLst>
        </pc:spChg>
        <pc:spChg chg="del mod ord">
          <ac:chgData name="Nagy, Heather M" userId="17470f8a-550b-48fc-8d28-e045336a4ea8" providerId="ADAL" clId="{D10BB360-334C-4576-AF16-C72387BA3B10}" dt="2026-03-26T18:08:01.482" v="948" actId="700"/>
          <ac:spMkLst>
            <pc:docMk/>
            <pc:sldMk cId="2267187427" sldId="261"/>
            <ac:spMk id="7" creationId="{00000000-0000-0000-0000-000000000000}"/>
          </ac:spMkLst>
        </pc:spChg>
        <pc:spChg chg="mod ord">
          <ac:chgData name="Nagy, Heather M" userId="17470f8a-550b-48fc-8d28-e045336a4ea8" providerId="ADAL" clId="{D10BB360-334C-4576-AF16-C72387BA3B10}" dt="2026-03-26T19:09:10.257" v="1615" actId="700"/>
          <ac:spMkLst>
            <pc:docMk/>
            <pc:sldMk cId="2267187427" sldId="261"/>
            <ac:spMk id="8" creationId="{00000000-0000-0000-0000-000000000000}"/>
          </ac:spMkLst>
        </pc:spChg>
        <pc:spChg chg="del mod ord">
          <ac:chgData name="Nagy, Heather M" userId="17470f8a-550b-48fc-8d28-e045336a4ea8" providerId="ADAL" clId="{D10BB360-334C-4576-AF16-C72387BA3B10}" dt="2026-03-26T18:08:01.482" v="948" actId="700"/>
          <ac:spMkLst>
            <pc:docMk/>
            <pc:sldMk cId="2267187427" sldId="261"/>
            <ac:spMk id="9" creationId="{00000000-0000-0000-0000-000000000000}"/>
          </ac:spMkLst>
        </pc:spChg>
        <pc:spChg chg="add del mod ord">
          <ac:chgData name="Nagy, Heather M" userId="17470f8a-550b-48fc-8d28-e045336a4ea8" providerId="ADAL" clId="{D10BB360-334C-4576-AF16-C72387BA3B10}" dt="2026-03-26T19:09:06.510" v="1613" actId="700"/>
          <ac:spMkLst>
            <pc:docMk/>
            <pc:sldMk cId="2267187427" sldId="261"/>
            <ac:spMk id="10" creationId="{4ABD84E6-9213-8CE7-A92C-444632E437BD}"/>
          </ac:spMkLst>
        </pc:spChg>
        <pc:spChg chg="add del mod ord">
          <ac:chgData name="Nagy, Heather M" userId="17470f8a-550b-48fc-8d28-e045336a4ea8" providerId="ADAL" clId="{D10BB360-334C-4576-AF16-C72387BA3B10}" dt="2026-03-26T19:09:06.510" v="1613" actId="700"/>
          <ac:spMkLst>
            <pc:docMk/>
            <pc:sldMk cId="2267187427" sldId="261"/>
            <ac:spMk id="11" creationId="{DE997AF0-ACAF-277E-C244-0AB086B26042}"/>
          </ac:spMkLst>
        </pc:spChg>
        <pc:spChg chg="mod ord">
          <ac:chgData name="Nagy, Heather M" userId="17470f8a-550b-48fc-8d28-e045336a4ea8" providerId="ADAL" clId="{D10BB360-334C-4576-AF16-C72387BA3B10}" dt="2026-03-26T19:09:10.257" v="1615" actId="700"/>
          <ac:spMkLst>
            <pc:docMk/>
            <pc:sldMk cId="2267187427" sldId="261"/>
            <ac:spMk id="12" creationId="{2E90A13C-3642-5FB5-AA63-130C33A3B218}"/>
          </ac:spMkLst>
        </pc:spChg>
      </pc:sldChg>
      <pc:sldChg chg="addSp delSp modSp mod modClrScheme chgLayout">
        <pc:chgData name="Nagy, Heather M" userId="17470f8a-550b-48fc-8d28-e045336a4ea8" providerId="ADAL" clId="{D10BB360-334C-4576-AF16-C72387BA3B10}" dt="2026-03-26T18:22:17.763" v="1089" actId="20577"/>
        <pc:sldMkLst>
          <pc:docMk/>
          <pc:sldMk cId="3369038314" sldId="262"/>
        </pc:sldMkLst>
        <pc:spChg chg="add del mod ord">
          <ac:chgData name="Nagy, Heather M" userId="17470f8a-550b-48fc-8d28-e045336a4ea8" providerId="ADAL" clId="{D10BB360-334C-4576-AF16-C72387BA3B10}" dt="2026-03-26T18:08:24.469" v="951" actId="700"/>
          <ac:spMkLst>
            <pc:docMk/>
            <pc:sldMk cId="3369038314" sldId="262"/>
            <ac:spMk id="2" creationId="{8C44B284-7A5D-DCCF-55D5-E3CFDAF597B7}"/>
          </ac:spMkLst>
        </pc:spChg>
        <pc:spChg chg="add del mod ord">
          <ac:chgData name="Nagy, Heather M" userId="17470f8a-550b-48fc-8d28-e045336a4ea8" providerId="ADAL" clId="{D10BB360-334C-4576-AF16-C72387BA3B10}" dt="2026-03-26T18:08:24.469" v="951" actId="700"/>
          <ac:spMkLst>
            <pc:docMk/>
            <pc:sldMk cId="3369038314" sldId="262"/>
            <ac:spMk id="3" creationId="{B557DDBA-5FFE-6432-A9DB-1469325AD9E8}"/>
          </ac:spMkLst>
        </pc:spChg>
        <pc:spChg chg="mod ord">
          <ac:chgData name="Nagy, Heather M" userId="17470f8a-550b-48fc-8d28-e045336a4ea8" providerId="ADAL" clId="{D10BB360-334C-4576-AF16-C72387BA3B10}" dt="2026-03-26T18:22:17.763" v="1089" actId="20577"/>
          <ac:spMkLst>
            <pc:docMk/>
            <pc:sldMk cId="3369038314" sldId="262"/>
            <ac:spMk id="6" creationId="{00000000-0000-0000-0000-000000000000}"/>
          </ac:spMkLst>
        </pc:spChg>
        <pc:spChg chg="mod ord">
          <ac:chgData name="Nagy, Heather M" userId="17470f8a-550b-48fc-8d28-e045336a4ea8" providerId="ADAL" clId="{D10BB360-334C-4576-AF16-C72387BA3B10}" dt="2026-03-26T18:08:24.469" v="951" actId="700"/>
          <ac:spMkLst>
            <pc:docMk/>
            <pc:sldMk cId="3369038314" sldId="262"/>
            <ac:spMk id="7" creationId="{00000000-0000-0000-0000-000000000000}"/>
          </ac:spMkLst>
        </pc:spChg>
        <pc:spChg chg="mod ord">
          <ac:chgData name="Nagy, Heather M" userId="17470f8a-550b-48fc-8d28-e045336a4ea8" providerId="ADAL" clId="{D10BB360-334C-4576-AF16-C72387BA3B10}" dt="2026-03-26T18:08:24.469" v="951" actId="700"/>
          <ac:spMkLst>
            <pc:docMk/>
            <pc:sldMk cId="3369038314" sldId="262"/>
            <ac:spMk id="14" creationId="{00000000-0000-0000-0000-000000000000}"/>
          </ac:spMkLst>
        </pc:spChg>
      </pc:sldChg>
      <pc:sldChg chg="addSp delSp modSp mod modClrScheme chgLayout">
        <pc:chgData name="Nagy, Heather M" userId="17470f8a-550b-48fc-8d28-e045336a4ea8" providerId="ADAL" clId="{D10BB360-334C-4576-AF16-C72387BA3B10}" dt="2026-03-26T21:32:28.596" v="1837" actId="18131"/>
        <pc:sldMkLst>
          <pc:docMk/>
          <pc:sldMk cId="3264883205" sldId="264"/>
        </pc:sldMkLst>
        <pc:spChg chg="add del mod">
          <ac:chgData name="Nagy, Heather M" userId="17470f8a-550b-48fc-8d28-e045336a4ea8" providerId="ADAL" clId="{D10BB360-334C-4576-AF16-C72387BA3B10}" dt="2026-03-26T17:01:37.691" v="743" actId="931"/>
          <ac:spMkLst>
            <pc:docMk/>
            <pc:sldMk cId="3264883205" sldId="264"/>
            <ac:spMk id="2" creationId="{6F84672F-5664-E4D7-D37E-A4DDA393C794}"/>
          </ac:spMkLst>
        </pc:spChg>
        <pc:spChg chg="add del mod">
          <ac:chgData name="Nagy, Heather M" userId="17470f8a-550b-48fc-8d28-e045336a4ea8" providerId="ADAL" clId="{D10BB360-334C-4576-AF16-C72387BA3B10}" dt="2026-03-26T18:30:45.107" v="1308" actId="21"/>
          <ac:spMkLst>
            <pc:docMk/>
            <pc:sldMk cId="3264883205" sldId="264"/>
            <ac:spMk id="2" creationId="{FF7AB49C-962D-1F58-16DB-B694000AFF5D}"/>
          </ac:spMkLst>
        </pc:spChg>
        <pc:spChg chg="add del mod">
          <ac:chgData name="Nagy, Heather M" userId="17470f8a-550b-48fc-8d28-e045336a4ea8" providerId="ADAL" clId="{D10BB360-334C-4576-AF16-C72387BA3B10}" dt="2026-03-26T18:30:44.035" v="1305" actId="33771"/>
          <ac:spMkLst>
            <pc:docMk/>
            <pc:sldMk cId="3264883205" sldId="264"/>
            <ac:spMk id="3" creationId="{491E8284-BBDB-B2F7-B88D-E4873E10C6A7}"/>
          </ac:spMkLst>
        </pc:spChg>
        <pc:spChg chg="add del mod ord">
          <ac:chgData name="Nagy, Heather M" userId="17470f8a-550b-48fc-8d28-e045336a4ea8" providerId="ADAL" clId="{D10BB360-334C-4576-AF16-C72387BA3B10}" dt="2026-03-26T18:08:31.204" v="953" actId="700"/>
          <ac:spMkLst>
            <pc:docMk/>
            <pc:sldMk cId="3264883205" sldId="264"/>
            <ac:spMk id="5" creationId="{7FFF656A-EBB2-A163-9B69-AEFEDF01F30C}"/>
          </ac:spMkLst>
        </pc:spChg>
        <pc:spChg chg="add del mod">
          <ac:chgData name="Nagy, Heather M" userId="17470f8a-550b-48fc-8d28-e045336a4ea8" providerId="ADAL" clId="{D10BB360-334C-4576-AF16-C72387BA3B10}" dt="2026-03-26T18:31:19.724" v="1338" actId="33699"/>
          <ac:spMkLst>
            <pc:docMk/>
            <pc:sldMk cId="3264883205" sldId="264"/>
            <ac:spMk id="5" creationId="{F4A967BB-38D6-249C-DADD-B0F397B7B89A}"/>
          </ac:spMkLst>
        </pc:spChg>
        <pc:spChg chg="add del mod">
          <ac:chgData name="Nagy, Heather M" userId="17470f8a-550b-48fc-8d28-e045336a4ea8" providerId="ADAL" clId="{D10BB360-334C-4576-AF16-C72387BA3B10}" dt="2026-03-26T18:34:25.513" v="1438" actId="478"/>
          <ac:spMkLst>
            <pc:docMk/>
            <pc:sldMk cId="3264883205" sldId="264"/>
            <ac:spMk id="6" creationId="{00723278-A353-C2CD-3B17-350CECDC4259}"/>
          </ac:spMkLst>
        </pc:spChg>
        <pc:spChg chg="add del mod ord">
          <ac:chgData name="Nagy, Heather M" userId="17470f8a-550b-48fc-8d28-e045336a4ea8" providerId="ADAL" clId="{D10BB360-334C-4576-AF16-C72387BA3B10}" dt="2026-03-26T18:08:31.204" v="953" actId="700"/>
          <ac:spMkLst>
            <pc:docMk/>
            <pc:sldMk cId="3264883205" sldId="264"/>
            <ac:spMk id="6" creationId="{4FB8E12E-B630-B087-092B-D9C56BDF881E}"/>
          </ac:spMkLst>
        </pc:spChg>
        <pc:spChg chg="add del mod ord">
          <ac:chgData name="Nagy, Heather M" userId="17470f8a-550b-48fc-8d28-e045336a4ea8" providerId="ADAL" clId="{D10BB360-334C-4576-AF16-C72387BA3B10}" dt="2026-03-26T18:08:31.204" v="953" actId="700"/>
          <ac:spMkLst>
            <pc:docMk/>
            <pc:sldMk cId="3264883205" sldId="264"/>
            <ac:spMk id="7" creationId="{0EE9C874-5DCD-285D-5907-6AFD022A344A}"/>
          </ac:spMkLst>
        </pc:spChg>
        <pc:spChg chg="add mod ord">
          <ac:chgData name="Nagy, Heather M" userId="17470f8a-550b-48fc-8d28-e045336a4ea8" providerId="ADAL" clId="{D10BB360-334C-4576-AF16-C72387BA3B10}" dt="2026-03-26T19:11:46.767" v="1632" actId="13244"/>
          <ac:spMkLst>
            <pc:docMk/>
            <pc:sldMk cId="3264883205" sldId="264"/>
            <ac:spMk id="7" creationId="{BCBE2A5A-14AF-F93B-FD46-696445C02D6F}"/>
          </ac:spMkLst>
        </pc:spChg>
        <pc:spChg chg="add del mod ord">
          <ac:chgData name="Nagy, Heather M" userId="17470f8a-550b-48fc-8d28-e045336a4ea8" providerId="ADAL" clId="{D10BB360-334C-4576-AF16-C72387BA3B10}" dt="2026-03-26T18:08:31.204" v="953" actId="700"/>
          <ac:spMkLst>
            <pc:docMk/>
            <pc:sldMk cId="3264883205" sldId="264"/>
            <ac:spMk id="8" creationId="{911DA3BA-CCA4-FC22-B3A5-2EEB272BD07F}"/>
          </ac:spMkLst>
        </pc:spChg>
        <pc:spChg chg="add del mod ord">
          <ac:chgData name="Nagy, Heather M" userId="17470f8a-550b-48fc-8d28-e045336a4ea8" providerId="ADAL" clId="{D10BB360-334C-4576-AF16-C72387BA3B10}" dt="2026-03-26T18:08:31.204" v="953" actId="700"/>
          <ac:spMkLst>
            <pc:docMk/>
            <pc:sldMk cId="3264883205" sldId="264"/>
            <ac:spMk id="9" creationId="{25C30DE3-1060-9F84-8F7F-57D1AC2038BE}"/>
          </ac:spMkLst>
        </pc:spChg>
        <pc:picChg chg="add mod ord modCrop">
          <ac:chgData name="Nagy, Heather M" userId="17470f8a-550b-48fc-8d28-e045336a4ea8" providerId="ADAL" clId="{D10BB360-334C-4576-AF16-C72387BA3B10}" dt="2026-03-26T21:32:28.596" v="1837" actId="18131"/>
          <ac:picMkLst>
            <pc:docMk/>
            <pc:sldMk cId="3264883205" sldId="264"/>
            <ac:picMk id="4" creationId="{CF6CB440-5915-554E-F8B0-E4905DAA8751}"/>
          </ac:picMkLst>
        </pc:picChg>
      </pc:sldChg>
      <pc:sldChg chg="addSp delSp modSp mod chgLayout">
        <pc:chgData name="Nagy, Heather M" userId="17470f8a-550b-48fc-8d28-e045336a4ea8" providerId="ADAL" clId="{D10BB360-334C-4576-AF16-C72387BA3B10}" dt="2026-03-27T13:53:57.516" v="2449"/>
        <pc:sldMkLst>
          <pc:docMk/>
          <pc:sldMk cId="498505037" sldId="265"/>
        </pc:sldMkLst>
        <pc:spChg chg="mod">
          <ac:chgData name="Nagy, Heather M" userId="17470f8a-550b-48fc-8d28-e045336a4ea8" providerId="ADAL" clId="{D10BB360-334C-4576-AF16-C72387BA3B10}" dt="2026-03-25T17:23:27.032" v="338" actId="208"/>
          <ac:spMkLst>
            <pc:docMk/>
            <pc:sldMk cId="498505037" sldId="265"/>
            <ac:spMk id="2" creationId="{00000000-0000-0000-0000-000000000000}"/>
          </ac:spMkLst>
        </pc:spChg>
        <pc:spChg chg="mod ord">
          <ac:chgData name="Nagy, Heather M" userId="17470f8a-550b-48fc-8d28-e045336a4ea8" providerId="ADAL" clId="{D10BB360-334C-4576-AF16-C72387BA3B10}" dt="2026-03-26T18:13:04.206" v="1043" actId="13244"/>
          <ac:spMkLst>
            <pc:docMk/>
            <pc:sldMk cId="498505037" sldId="265"/>
            <ac:spMk id="3" creationId="{00000000-0000-0000-0000-000000000000}"/>
          </ac:spMkLst>
        </pc:spChg>
        <pc:spChg chg="mod ord">
          <ac:chgData name="Nagy, Heather M" userId="17470f8a-550b-48fc-8d28-e045336a4ea8" providerId="ADAL" clId="{D10BB360-334C-4576-AF16-C72387BA3B10}" dt="2026-03-26T18:32:32.773" v="1375" actId="1036"/>
          <ac:spMkLst>
            <pc:docMk/>
            <pc:sldMk cId="498505037" sldId="265"/>
            <ac:spMk id="4" creationId="{00000000-0000-0000-0000-000000000000}"/>
          </ac:spMkLst>
        </pc:spChg>
        <pc:spChg chg="mod">
          <ac:chgData name="Nagy, Heather M" userId="17470f8a-550b-48fc-8d28-e045336a4ea8" providerId="ADAL" clId="{D10BB360-334C-4576-AF16-C72387BA3B10}" dt="2026-03-26T18:32:32.773" v="1375" actId="1036"/>
          <ac:spMkLst>
            <pc:docMk/>
            <pc:sldMk cId="498505037" sldId="265"/>
            <ac:spMk id="5" creationId="{00000000-0000-0000-0000-000000000000}"/>
          </ac:spMkLst>
        </pc:spChg>
        <pc:spChg chg="mod">
          <ac:chgData name="Nagy, Heather M" userId="17470f8a-550b-48fc-8d28-e045336a4ea8" providerId="ADAL" clId="{D10BB360-334C-4576-AF16-C72387BA3B10}" dt="2026-03-26T21:28:21.996" v="1808" actId="1076"/>
          <ac:spMkLst>
            <pc:docMk/>
            <pc:sldMk cId="498505037" sldId="265"/>
            <ac:spMk id="6" creationId="{00000000-0000-0000-0000-000000000000}"/>
          </ac:spMkLst>
        </pc:spChg>
        <pc:spChg chg="del mod ord">
          <ac:chgData name="Nagy, Heather M" userId="17470f8a-550b-48fc-8d28-e045336a4ea8" providerId="ADAL" clId="{D10BB360-334C-4576-AF16-C72387BA3B10}" dt="2026-03-26T19:10:39.846" v="1625" actId="478"/>
          <ac:spMkLst>
            <pc:docMk/>
            <pc:sldMk cId="498505037" sldId="265"/>
            <ac:spMk id="7" creationId="{00000000-0000-0000-0000-000000000000}"/>
          </ac:spMkLst>
        </pc:spChg>
        <pc:spChg chg="add del mod">
          <ac:chgData name="Nagy, Heather M" userId="17470f8a-550b-48fc-8d28-e045336a4ea8" providerId="ADAL" clId="{D10BB360-334C-4576-AF16-C72387BA3B10}" dt="2026-03-26T16:57:18.197" v="722" actId="478"/>
          <ac:spMkLst>
            <pc:docMk/>
            <pc:sldMk cId="498505037" sldId="265"/>
            <ac:spMk id="8" creationId="{68EF3A35-0D7B-F25B-8BFC-640503FAECB2}"/>
          </ac:spMkLst>
        </pc:spChg>
        <pc:spChg chg="add mod">
          <ac:chgData name="Nagy, Heather M" userId="17470f8a-550b-48fc-8d28-e045336a4ea8" providerId="ADAL" clId="{D10BB360-334C-4576-AF16-C72387BA3B10}" dt="2026-03-25T17:19:50.011" v="216"/>
          <ac:spMkLst>
            <pc:docMk/>
            <pc:sldMk cId="498505037" sldId="265"/>
            <ac:spMk id="8" creationId="{94321555-17C0-8BAC-58A0-E8A1863FF1B4}"/>
          </ac:spMkLst>
        </pc:spChg>
        <pc:spChg chg="add del mod">
          <ac:chgData name="Nagy, Heather M" userId="17470f8a-550b-48fc-8d28-e045336a4ea8" providerId="ADAL" clId="{D10BB360-334C-4576-AF16-C72387BA3B10}" dt="2026-03-26T18:32:02.841" v="1354" actId="478"/>
          <ac:spMkLst>
            <pc:docMk/>
            <pc:sldMk cId="498505037" sldId="265"/>
            <ac:spMk id="8" creationId="{99404377-03EC-A11D-124E-1CBE75A64968}"/>
          </ac:spMkLst>
        </pc:spChg>
        <pc:spChg chg="add mod ord">
          <ac:chgData name="Nagy, Heather M" userId="17470f8a-550b-48fc-8d28-e045336a4ea8" providerId="ADAL" clId="{D10BB360-334C-4576-AF16-C72387BA3B10}" dt="2026-03-26T21:28:27.973" v="1809" actId="14100"/>
          <ac:spMkLst>
            <pc:docMk/>
            <pc:sldMk cId="498505037" sldId="265"/>
            <ac:spMk id="8" creationId="{A2ABA17A-C488-2707-782D-418DFF7EA356}"/>
          </ac:spMkLst>
        </pc:spChg>
        <pc:spChg chg="del mod">
          <ac:chgData name="Nagy, Heather M" userId="17470f8a-550b-48fc-8d28-e045336a4ea8" providerId="ADAL" clId="{D10BB360-334C-4576-AF16-C72387BA3B10}" dt="2026-03-26T16:57:04.438" v="719" actId="478"/>
          <ac:spMkLst>
            <pc:docMk/>
            <pc:sldMk cId="498505037" sldId="265"/>
            <ac:spMk id="9" creationId="{00000000-0000-0000-0000-000000000000}"/>
          </ac:spMkLst>
        </pc:spChg>
        <pc:spChg chg="add del mod">
          <ac:chgData name="Nagy, Heather M" userId="17470f8a-550b-48fc-8d28-e045336a4ea8" providerId="ADAL" clId="{D10BB360-334C-4576-AF16-C72387BA3B10}" dt="2026-03-26T18:37:22.105" v="1484" actId="478"/>
          <ac:spMkLst>
            <pc:docMk/>
            <pc:sldMk cId="498505037" sldId="265"/>
            <ac:spMk id="9" creationId="{EC3F7AC9-1624-EE3C-6282-D9293EEDAF9D}"/>
          </ac:spMkLst>
        </pc:spChg>
        <pc:spChg chg="del">
          <ac:chgData name="Nagy, Heather M" userId="17470f8a-550b-48fc-8d28-e045336a4ea8" providerId="ADAL" clId="{D10BB360-334C-4576-AF16-C72387BA3B10}" dt="2026-03-25T17:20:05.844" v="219" actId="478"/>
          <ac:spMkLst>
            <pc:docMk/>
            <pc:sldMk cId="498505037" sldId="265"/>
            <ac:spMk id="10" creationId="{00000000-0000-0000-0000-000000000000}"/>
          </ac:spMkLst>
        </pc:spChg>
        <pc:spChg chg="add del mod">
          <ac:chgData name="Nagy, Heather M" userId="17470f8a-550b-48fc-8d28-e045336a4ea8" providerId="ADAL" clId="{D10BB360-334C-4576-AF16-C72387BA3B10}" dt="2026-03-26T16:57:18.197" v="722" actId="478"/>
          <ac:spMkLst>
            <pc:docMk/>
            <pc:sldMk cId="498505037" sldId="265"/>
            <ac:spMk id="10" creationId="{7433940E-5690-0FBC-BD2C-7F1983CDC9CB}"/>
          </ac:spMkLst>
        </pc:spChg>
        <pc:spChg chg="mod">
          <ac:chgData name="Nagy, Heather M" userId="17470f8a-550b-48fc-8d28-e045336a4ea8" providerId="ADAL" clId="{D10BB360-334C-4576-AF16-C72387BA3B10}" dt="2026-03-26T18:32:32.773" v="1375" actId="1036"/>
          <ac:spMkLst>
            <pc:docMk/>
            <pc:sldMk cId="498505037" sldId="265"/>
            <ac:spMk id="11" creationId="{00000000-0000-0000-0000-000000000000}"/>
          </ac:spMkLst>
        </pc:spChg>
        <pc:spChg chg="mod">
          <ac:chgData name="Nagy, Heather M" userId="17470f8a-550b-48fc-8d28-e045336a4ea8" providerId="ADAL" clId="{D10BB360-334C-4576-AF16-C72387BA3B10}" dt="2026-03-26T18:32:32.773" v="1375" actId="1036"/>
          <ac:spMkLst>
            <pc:docMk/>
            <pc:sldMk cId="498505037" sldId="265"/>
            <ac:spMk id="12" creationId="{00000000-0000-0000-0000-000000000000}"/>
          </ac:spMkLst>
        </pc:spChg>
        <pc:spChg chg="mod">
          <ac:chgData name="Nagy, Heather M" userId="17470f8a-550b-48fc-8d28-e045336a4ea8" providerId="ADAL" clId="{D10BB360-334C-4576-AF16-C72387BA3B10}" dt="2026-03-26T18:32:32.773" v="1375" actId="1036"/>
          <ac:spMkLst>
            <pc:docMk/>
            <pc:sldMk cId="498505037" sldId="265"/>
            <ac:spMk id="13" creationId="{00000000-0000-0000-0000-000000000000}"/>
          </ac:spMkLst>
        </pc:spChg>
        <pc:spChg chg="mod">
          <ac:chgData name="Nagy, Heather M" userId="17470f8a-550b-48fc-8d28-e045336a4ea8" providerId="ADAL" clId="{D10BB360-334C-4576-AF16-C72387BA3B10}" dt="2026-03-26T18:32:32.773" v="1375" actId="1036"/>
          <ac:spMkLst>
            <pc:docMk/>
            <pc:sldMk cId="498505037" sldId="265"/>
            <ac:spMk id="14" creationId="{00000000-0000-0000-0000-000000000000}"/>
          </ac:spMkLst>
        </pc:spChg>
        <pc:spChg chg="add mod">
          <ac:chgData name="Nagy, Heather M" userId="17470f8a-550b-48fc-8d28-e045336a4ea8" providerId="ADAL" clId="{D10BB360-334C-4576-AF16-C72387BA3B10}" dt="2026-03-25T17:19:50.011" v="216"/>
          <ac:spMkLst>
            <pc:docMk/>
            <pc:sldMk cId="498505037" sldId="265"/>
            <ac:spMk id="15" creationId="{32375524-B7E0-8B9B-0258-7F3BE4FEAD18}"/>
          </ac:spMkLst>
        </pc:spChg>
        <pc:spChg chg="add mod">
          <ac:chgData name="Nagy, Heather M" userId="17470f8a-550b-48fc-8d28-e045336a4ea8" providerId="ADAL" clId="{D10BB360-334C-4576-AF16-C72387BA3B10}" dt="2026-03-27T13:53:57.516" v="2449"/>
          <ac:spMkLst>
            <pc:docMk/>
            <pc:sldMk cId="498505037" sldId="265"/>
            <ac:spMk id="15" creationId="{9543C2B2-115E-44EE-32F5-9999D6706E75}"/>
          </ac:spMkLst>
        </pc:spChg>
        <pc:spChg chg="add del mod">
          <ac:chgData name="Nagy, Heather M" userId="17470f8a-550b-48fc-8d28-e045336a4ea8" providerId="ADAL" clId="{D10BB360-334C-4576-AF16-C72387BA3B10}" dt="2026-03-26T16:57:04.438" v="719" actId="478"/>
          <ac:spMkLst>
            <pc:docMk/>
            <pc:sldMk cId="498505037" sldId="265"/>
            <ac:spMk id="16" creationId="{C032A1AC-38FD-EBBF-3852-0C2004574F61}"/>
          </ac:spMkLst>
        </pc:spChg>
        <pc:spChg chg="add del mod">
          <ac:chgData name="Nagy, Heather M" userId="17470f8a-550b-48fc-8d28-e045336a4ea8" providerId="ADAL" clId="{D10BB360-334C-4576-AF16-C72387BA3B10}" dt="2026-03-26T16:57:22.276" v="723" actId="478"/>
          <ac:spMkLst>
            <pc:docMk/>
            <pc:sldMk cId="498505037" sldId="265"/>
            <ac:spMk id="17" creationId="{66259BF1-147E-1ECC-F31E-B75053F23C14}"/>
          </ac:spMkLst>
        </pc:spChg>
        <pc:spChg chg="add mod">
          <ac:chgData name="Nagy, Heather M" userId="17470f8a-550b-48fc-8d28-e045336a4ea8" providerId="ADAL" clId="{D10BB360-334C-4576-AF16-C72387BA3B10}" dt="2026-03-26T18:26:30.554" v="1130" actId="14100"/>
          <ac:spMkLst>
            <pc:docMk/>
            <pc:sldMk cId="498505037" sldId="265"/>
            <ac:spMk id="18" creationId="{6F3841CC-BE32-058E-6FAE-48B9F9A2B2BA}"/>
          </ac:spMkLst>
        </pc:spChg>
      </pc:sldChg>
      <pc:sldChg chg="addSp delSp modSp mod modClrScheme chgLayout">
        <pc:chgData name="Nagy, Heather M" userId="17470f8a-550b-48fc-8d28-e045336a4ea8" providerId="ADAL" clId="{D10BB360-334C-4576-AF16-C72387BA3B10}" dt="2026-03-27T13:02:47.655" v="1897" actId="962"/>
        <pc:sldMkLst>
          <pc:docMk/>
          <pc:sldMk cId="1581003677" sldId="266"/>
        </pc:sldMkLst>
        <pc:spChg chg="add del mod ord">
          <ac:chgData name="Nagy, Heather M" userId="17470f8a-550b-48fc-8d28-e045336a4ea8" providerId="ADAL" clId="{D10BB360-334C-4576-AF16-C72387BA3B10}" dt="2026-03-26T18:07:27.598" v="941" actId="700"/>
          <ac:spMkLst>
            <pc:docMk/>
            <pc:sldMk cId="1581003677" sldId="266"/>
            <ac:spMk id="2" creationId="{FCEC7B0B-87DF-0B8A-9966-0872FC917793}"/>
          </ac:spMkLst>
        </pc:spChg>
        <pc:spChg chg="add del mod ord">
          <ac:chgData name="Nagy, Heather M" userId="17470f8a-550b-48fc-8d28-e045336a4ea8" providerId="ADAL" clId="{D10BB360-334C-4576-AF16-C72387BA3B10}" dt="2026-03-26T18:07:27.598" v="941" actId="700"/>
          <ac:spMkLst>
            <pc:docMk/>
            <pc:sldMk cId="1581003677" sldId="266"/>
            <ac:spMk id="3" creationId="{C2CE7140-5DDD-DB36-863E-747EC239E6D7}"/>
          </ac:spMkLst>
        </pc:spChg>
        <pc:spChg chg="add del mod ord">
          <ac:chgData name="Nagy, Heather M" userId="17470f8a-550b-48fc-8d28-e045336a4ea8" providerId="ADAL" clId="{D10BB360-334C-4576-AF16-C72387BA3B10}" dt="2026-03-26T18:07:27.598" v="941" actId="700"/>
          <ac:spMkLst>
            <pc:docMk/>
            <pc:sldMk cId="1581003677" sldId="266"/>
            <ac:spMk id="4" creationId="{5C4FE8C4-E922-7A77-69F8-20D6BE2179C0}"/>
          </ac:spMkLst>
        </pc:spChg>
        <pc:spChg chg="mod ord">
          <ac:chgData name="Nagy, Heather M" userId="17470f8a-550b-48fc-8d28-e045336a4ea8" providerId="ADAL" clId="{D10BB360-334C-4576-AF16-C72387BA3B10}" dt="2026-03-26T21:27:52.601" v="1805"/>
          <ac:spMkLst>
            <pc:docMk/>
            <pc:sldMk cId="1581003677" sldId="266"/>
            <ac:spMk id="5" creationId="{00000000-0000-0000-0000-000000000000}"/>
          </ac:spMkLst>
        </pc:spChg>
        <pc:spChg chg="mod ord">
          <ac:chgData name="Nagy, Heather M" userId="17470f8a-550b-48fc-8d28-e045336a4ea8" providerId="ADAL" clId="{D10BB360-334C-4576-AF16-C72387BA3B10}" dt="2026-03-26T18:07:27.598" v="941" actId="700"/>
          <ac:spMkLst>
            <pc:docMk/>
            <pc:sldMk cId="1581003677" sldId="266"/>
            <ac:spMk id="6" creationId="{00000000-0000-0000-0000-000000000000}"/>
          </ac:spMkLst>
        </pc:spChg>
        <pc:spChg chg="mod ord">
          <ac:chgData name="Nagy, Heather M" userId="17470f8a-550b-48fc-8d28-e045336a4ea8" providerId="ADAL" clId="{D10BB360-334C-4576-AF16-C72387BA3B10}" dt="2026-03-26T18:07:27.598" v="941" actId="700"/>
          <ac:spMkLst>
            <pc:docMk/>
            <pc:sldMk cId="1581003677" sldId="266"/>
            <ac:spMk id="7" creationId="{00000000-0000-0000-0000-000000000000}"/>
          </ac:spMkLst>
        </pc:spChg>
        <pc:spChg chg="del mod ord">
          <ac:chgData name="Nagy, Heather M" userId="17470f8a-550b-48fc-8d28-e045336a4ea8" providerId="ADAL" clId="{D10BB360-334C-4576-AF16-C72387BA3B10}" dt="2026-03-26T18:07:24.897" v="940" actId="700"/>
          <ac:spMkLst>
            <pc:docMk/>
            <pc:sldMk cId="1581003677" sldId="266"/>
            <ac:spMk id="8" creationId="{00000000-0000-0000-0000-000000000000}"/>
          </ac:spMkLst>
        </pc:spChg>
        <pc:spChg chg="add mod ord">
          <ac:chgData name="Nagy, Heather M" userId="17470f8a-550b-48fc-8d28-e045336a4ea8" providerId="ADAL" clId="{D10BB360-334C-4576-AF16-C72387BA3B10}" dt="2026-03-27T13:02:47.655" v="1897" actId="962"/>
          <ac:spMkLst>
            <pc:docMk/>
            <pc:sldMk cId="1581003677" sldId="266"/>
            <ac:spMk id="9" creationId="{57A8BE99-2270-F09E-4A5D-1B7DC683F588}"/>
          </ac:spMkLst>
        </pc:spChg>
      </pc:sldChg>
      <pc:sldMasterChg chg="modSp mod modSldLayout sldLayoutOrd">
        <pc:chgData name="Nagy, Heather M" userId="17470f8a-550b-48fc-8d28-e045336a4ea8" providerId="ADAL" clId="{D10BB360-334C-4576-AF16-C72387BA3B10}" dt="2026-03-27T13:08:52.655" v="2446" actId="478"/>
        <pc:sldMasterMkLst>
          <pc:docMk/>
          <pc:sldMasterMk cId="1853003030" sldId="2147483648"/>
        </pc:sldMasterMkLst>
        <pc:spChg chg="mod">
          <ac:chgData name="Nagy, Heather M" userId="17470f8a-550b-48fc-8d28-e045336a4ea8" providerId="ADAL" clId="{D10BB360-334C-4576-AF16-C72387BA3B10}" dt="2026-03-26T17:57:37.590" v="918" actId="1076"/>
          <ac:spMkLst>
            <pc:docMk/>
            <pc:sldMasterMk cId="1853003030" sldId="2147483648"/>
            <ac:spMk id="6" creationId="{00000000-0000-0000-0000-000000000000}"/>
          </ac:spMkLst>
        </pc:spChg>
        <pc:sldLayoutChg chg="addSp modSp mod">
          <pc:chgData name="Nagy, Heather M" userId="17470f8a-550b-48fc-8d28-e045336a4ea8" providerId="ADAL" clId="{D10BB360-334C-4576-AF16-C72387BA3B10}" dt="2026-03-26T17:16:13.932" v="880" actId="13244"/>
          <pc:sldLayoutMkLst>
            <pc:docMk/>
            <pc:sldMasterMk cId="1853003030" sldId="2147483648"/>
            <pc:sldLayoutMk cId="2537264948" sldId="2147483649"/>
          </pc:sldLayoutMkLst>
          <pc:spChg chg="mod">
            <ac:chgData name="Nagy, Heather M" userId="17470f8a-550b-48fc-8d28-e045336a4ea8" providerId="ADAL" clId="{D10BB360-334C-4576-AF16-C72387BA3B10}" dt="2026-03-25T18:28:49.349" v="621" actId="14100"/>
            <ac:spMkLst>
              <pc:docMk/>
              <pc:sldMasterMk cId="1853003030" sldId="2147483648"/>
              <pc:sldLayoutMk cId="2537264948" sldId="2147483649"/>
              <ac:spMk id="2" creationId="{00000000-0000-0000-0000-000000000000}"/>
            </ac:spMkLst>
          </pc:spChg>
          <pc:spChg chg="mod">
            <ac:chgData name="Nagy, Heather M" userId="17470f8a-550b-48fc-8d28-e045336a4ea8" providerId="ADAL" clId="{D10BB360-334C-4576-AF16-C72387BA3B10}" dt="2026-03-25T18:28:51.940" v="622" actId="14100"/>
            <ac:spMkLst>
              <pc:docMk/>
              <pc:sldMasterMk cId="1853003030" sldId="2147483648"/>
              <pc:sldLayoutMk cId="2537264948" sldId="2147483649"/>
              <ac:spMk id="3" creationId="{00000000-0000-0000-0000-000000000000}"/>
            </ac:spMkLst>
          </pc:spChg>
          <pc:spChg chg="add mod ord">
            <ac:chgData name="Nagy, Heather M" userId="17470f8a-550b-48fc-8d28-e045336a4ea8" providerId="ADAL" clId="{D10BB360-334C-4576-AF16-C72387BA3B10}" dt="2026-03-26T17:16:13.932" v="880" actId="13244"/>
            <ac:spMkLst>
              <pc:docMk/>
              <pc:sldMasterMk cId="1853003030" sldId="2147483648"/>
              <pc:sldLayoutMk cId="2537264948" sldId="2147483649"/>
              <ac:spMk id="5" creationId="{B21FD60A-7AA1-D774-9618-3F1009998081}"/>
            </ac:spMkLst>
          </pc:spChg>
          <pc:picChg chg="mod">
            <ac:chgData name="Nagy, Heather M" userId="17470f8a-550b-48fc-8d28-e045336a4ea8" providerId="ADAL" clId="{D10BB360-334C-4576-AF16-C72387BA3B10}" dt="2026-03-25T14:10:09.517" v="2" actId="962"/>
            <ac:picMkLst>
              <pc:docMk/>
              <pc:sldMasterMk cId="1853003030" sldId="2147483648"/>
              <pc:sldLayoutMk cId="2537264948" sldId="2147483649"/>
              <ac:picMk id="4" creationId="{00000000-0000-0000-0000-000000000000}"/>
            </ac:picMkLst>
          </pc:picChg>
        </pc:sldLayoutChg>
        <pc:sldLayoutChg chg="addSp delSp modSp mod">
          <pc:chgData name="Nagy, Heather M" userId="17470f8a-550b-48fc-8d28-e045336a4ea8" providerId="ADAL" clId="{D10BB360-334C-4576-AF16-C72387BA3B10}" dt="2026-03-26T17:59:19.920" v="927" actId="13244"/>
          <pc:sldLayoutMkLst>
            <pc:docMk/>
            <pc:sldMasterMk cId="1853003030" sldId="2147483648"/>
            <pc:sldLayoutMk cId="3175797992" sldId="2147483651"/>
          </pc:sldLayoutMkLst>
          <pc:spChg chg="add del mod">
            <ac:chgData name="Nagy, Heather M" userId="17470f8a-550b-48fc-8d28-e045336a4ea8" providerId="ADAL" clId="{D10BB360-334C-4576-AF16-C72387BA3B10}" dt="2026-03-26T17:42:36.751" v="903"/>
            <ac:spMkLst>
              <pc:docMk/>
              <pc:sldMasterMk cId="1853003030" sldId="2147483648"/>
              <pc:sldLayoutMk cId="3175797992" sldId="2147483651"/>
              <ac:spMk id="3" creationId="{8903279D-F52D-E84A-74A1-208A792E6A1A}"/>
            </ac:spMkLst>
          </pc:spChg>
          <pc:spChg chg="add del mod">
            <ac:chgData name="Nagy, Heather M" userId="17470f8a-550b-48fc-8d28-e045336a4ea8" providerId="ADAL" clId="{D10BB360-334C-4576-AF16-C72387BA3B10}" dt="2026-03-26T17:42:36.751" v="903"/>
            <ac:spMkLst>
              <pc:docMk/>
              <pc:sldMasterMk cId="1853003030" sldId="2147483648"/>
              <pc:sldLayoutMk cId="3175797992" sldId="2147483651"/>
              <ac:spMk id="4" creationId="{5E7AE600-4901-B52D-EB03-53CC3697713D}"/>
            </ac:spMkLst>
          </pc:spChg>
          <pc:spChg chg="add del mod">
            <ac:chgData name="Nagy, Heather M" userId="17470f8a-550b-48fc-8d28-e045336a4ea8" providerId="ADAL" clId="{D10BB360-334C-4576-AF16-C72387BA3B10}" dt="2026-03-26T17:42:36.751" v="903"/>
            <ac:spMkLst>
              <pc:docMk/>
              <pc:sldMasterMk cId="1853003030" sldId="2147483648"/>
              <pc:sldLayoutMk cId="3175797992" sldId="2147483651"/>
              <ac:spMk id="5" creationId="{DEB2F6F6-5BC5-2EBA-94CC-C83C9230DA49}"/>
            </ac:spMkLst>
          </pc:spChg>
          <pc:spChg chg="mod">
            <ac:chgData name="Nagy, Heather M" userId="17470f8a-550b-48fc-8d28-e045336a4ea8" providerId="ADAL" clId="{D10BB360-334C-4576-AF16-C72387BA3B10}" dt="2026-03-26T17:00:10.274" v="727"/>
            <ac:spMkLst>
              <pc:docMk/>
              <pc:sldMasterMk cId="1853003030" sldId="2147483648"/>
              <pc:sldLayoutMk cId="3175797992" sldId="2147483651"/>
              <ac:spMk id="13" creationId="{00000000-0000-0000-0000-000000000000}"/>
            </ac:spMkLst>
          </pc:spChg>
          <pc:spChg chg="mod">
            <ac:chgData name="Nagy, Heather M" userId="17470f8a-550b-48fc-8d28-e045336a4ea8" providerId="ADAL" clId="{D10BB360-334C-4576-AF16-C72387BA3B10}" dt="2026-03-25T14:10:19.934" v="4" actId="962"/>
            <ac:spMkLst>
              <pc:docMk/>
              <pc:sldMasterMk cId="1853003030" sldId="2147483648"/>
              <pc:sldLayoutMk cId="3175797992" sldId="2147483651"/>
              <ac:spMk id="20" creationId="{00000000-0000-0000-0000-000000000000}"/>
            </ac:spMkLst>
          </pc:spChg>
          <pc:spChg chg="mod">
            <ac:chgData name="Nagy, Heather M" userId="17470f8a-550b-48fc-8d28-e045336a4ea8" providerId="ADAL" clId="{D10BB360-334C-4576-AF16-C72387BA3B10}" dt="2026-03-25T14:31:17.527" v="148" actId="114"/>
            <ac:spMkLst>
              <pc:docMk/>
              <pc:sldMasterMk cId="1853003030" sldId="2147483648"/>
              <pc:sldLayoutMk cId="3175797992" sldId="2147483651"/>
              <ac:spMk id="22" creationId="{00000000-0000-0000-0000-000000000000}"/>
            </ac:spMkLst>
          </pc:spChg>
          <pc:picChg chg="mod ord modCrop">
            <ac:chgData name="Nagy, Heather M" userId="17470f8a-550b-48fc-8d28-e045336a4ea8" providerId="ADAL" clId="{D10BB360-334C-4576-AF16-C72387BA3B10}" dt="2026-03-26T17:59:19.920" v="927" actId="13244"/>
            <ac:picMkLst>
              <pc:docMk/>
              <pc:sldMasterMk cId="1853003030" sldId="2147483648"/>
              <pc:sldLayoutMk cId="3175797992" sldId="2147483651"/>
              <ac:picMk id="2" creationId="{00000000-0000-0000-0000-000000000000}"/>
            </ac:picMkLst>
          </pc:picChg>
        </pc:sldLayoutChg>
        <pc:sldLayoutChg chg="addSp delSp modSp mod">
          <pc:chgData name="Nagy, Heather M" userId="17470f8a-550b-48fc-8d28-e045336a4ea8" providerId="ADAL" clId="{D10BB360-334C-4576-AF16-C72387BA3B10}" dt="2026-03-27T13:08:52.655" v="2446" actId="478"/>
          <pc:sldLayoutMkLst>
            <pc:docMk/>
            <pc:sldMasterMk cId="1853003030" sldId="2147483648"/>
            <pc:sldLayoutMk cId="2476823920" sldId="2147483652"/>
          </pc:sldLayoutMkLst>
          <pc:spChg chg="add del mod">
            <ac:chgData name="Nagy, Heather M" userId="17470f8a-550b-48fc-8d28-e045336a4ea8" providerId="ADAL" clId="{D10BB360-334C-4576-AF16-C72387BA3B10}" dt="2026-03-26T17:58:08.349" v="920" actId="478"/>
            <ac:spMkLst>
              <pc:docMk/>
              <pc:sldMasterMk cId="1853003030" sldId="2147483648"/>
              <pc:sldLayoutMk cId="2476823920" sldId="2147483652"/>
              <ac:spMk id="2" creationId="{6922FA95-45AF-7522-80E4-208BF1EB34DD}"/>
            </ac:spMkLst>
          </pc:spChg>
          <pc:spChg chg="add mod ord">
            <ac:chgData name="Nagy, Heather M" userId="17470f8a-550b-48fc-8d28-e045336a4ea8" providerId="ADAL" clId="{D10BB360-334C-4576-AF16-C72387BA3B10}" dt="2026-03-26T21:25:38.356" v="1747" actId="14100"/>
            <ac:spMkLst>
              <pc:docMk/>
              <pc:sldMasterMk cId="1853003030" sldId="2147483648"/>
              <pc:sldLayoutMk cId="2476823920" sldId="2147483652"/>
              <ac:spMk id="2" creationId="{87432EF4-4BFE-D00A-0BE0-000025985532}"/>
            </ac:spMkLst>
          </pc:spChg>
          <pc:spChg chg="add del mod">
            <ac:chgData name="Nagy, Heather M" userId="17470f8a-550b-48fc-8d28-e045336a4ea8" providerId="ADAL" clId="{D10BB360-334C-4576-AF16-C72387BA3B10}" dt="2026-03-26T17:58:08.349" v="920" actId="478"/>
            <ac:spMkLst>
              <pc:docMk/>
              <pc:sldMasterMk cId="1853003030" sldId="2147483648"/>
              <pc:sldLayoutMk cId="2476823920" sldId="2147483652"/>
              <ac:spMk id="3" creationId="{32C6053C-A7E1-3218-BE02-0773860208A9}"/>
            </ac:spMkLst>
          </pc:spChg>
          <pc:spChg chg="add mod ord">
            <ac:chgData name="Nagy, Heather M" userId="17470f8a-550b-48fc-8d28-e045336a4ea8" providerId="ADAL" clId="{D10BB360-334C-4576-AF16-C72387BA3B10}" dt="2026-03-26T21:07:02.794" v="1696" actId="13244"/>
            <ac:spMkLst>
              <pc:docMk/>
              <pc:sldMasterMk cId="1853003030" sldId="2147483648"/>
              <pc:sldLayoutMk cId="2476823920" sldId="2147483652"/>
              <ac:spMk id="3" creationId="{B5DEF4AB-577C-9D68-75A0-87977F3E107A}"/>
            </ac:spMkLst>
          </pc:spChg>
          <pc:spChg chg="add del mod">
            <ac:chgData name="Nagy, Heather M" userId="17470f8a-550b-48fc-8d28-e045336a4ea8" providerId="ADAL" clId="{D10BB360-334C-4576-AF16-C72387BA3B10}" dt="2026-03-26T17:58:44.133" v="925" actId="478"/>
            <ac:spMkLst>
              <pc:docMk/>
              <pc:sldMasterMk cId="1853003030" sldId="2147483648"/>
              <pc:sldLayoutMk cId="2476823920" sldId="2147483652"/>
              <ac:spMk id="4" creationId="{1D83C097-791D-7E3E-1632-22E9E4DF2457}"/>
            </ac:spMkLst>
          </pc:spChg>
          <pc:spChg chg="add mod ord">
            <ac:chgData name="Nagy, Heather M" userId="17470f8a-550b-48fc-8d28-e045336a4ea8" providerId="ADAL" clId="{D10BB360-334C-4576-AF16-C72387BA3B10}" dt="2026-03-26T21:07:04.242" v="1697" actId="13244"/>
            <ac:spMkLst>
              <pc:docMk/>
              <pc:sldMasterMk cId="1853003030" sldId="2147483648"/>
              <pc:sldLayoutMk cId="2476823920" sldId="2147483652"/>
              <ac:spMk id="4" creationId="{E93F192F-5A3E-C3A5-DAA5-81BDA0588800}"/>
            </ac:spMkLst>
          </pc:spChg>
          <pc:spChg chg="add mod ord">
            <ac:chgData name="Nagy, Heather M" userId="17470f8a-550b-48fc-8d28-e045336a4ea8" providerId="ADAL" clId="{D10BB360-334C-4576-AF16-C72387BA3B10}" dt="2026-03-26T21:26:02.111" v="1748" actId="13244"/>
            <ac:spMkLst>
              <pc:docMk/>
              <pc:sldMasterMk cId="1853003030" sldId="2147483648"/>
              <pc:sldLayoutMk cId="2476823920" sldId="2147483652"/>
              <ac:spMk id="5" creationId="{A077C879-86A4-215F-B6AB-53F4483D7968}"/>
            </ac:spMkLst>
          </pc:spChg>
          <pc:spChg chg="add del mod">
            <ac:chgData name="Nagy, Heather M" userId="17470f8a-550b-48fc-8d28-e045336a4ea8" providerId="ADAL" clId="{D10BB360-334C-4576-AF16-C72387BA3B10}" dt="2026-03-26T21:30:35.547" v="1825" actId="478"/>
            <ac:spMkLst>
              <pc:docMk/>
              <pc:sldMasterMk cId="1853003030" sldId="2147483648"/>
              <pc:sldLayoutMk cId="2476823920" sldId="2147483652"/>
              <ac:spMk id="8" creationId="{9AB0F364-D960-A529-7245-D013B194B68E}"/>
            </ac:spMkLst>
          </pc:spChg>
          <pc:spChg chg="del mod">
            <ac:chgData name="Nagy, Heather M" userId="17470f8a-550b-48fc-8d28-e045336a4ea8" providerId="ADAL" clId="{D10BB360-334C-4576-AF16-C72387BA3B10}" dt="2026-03-26T20:40:55.300" v="1686" actId="478"/>
            <ac:spMkLst>
              <pc:docMk/>
              <pc:sldMasterMk cId="1853003030" sldId="2147483648"/>
              <pc:sldLayoutMk cId="2476823920" sldId="2147483652"/>
              <ac:spMk id="13" creationId="{00000000-0000-0000-0000-000000000000}"/>
            </ac:spMkLst>
          </pc:spChg>
          <pc:spChg chg="del mod">
            <ac:chgData name="Nagy, Heather M" userId="17470f8a-550b-48fc-8d28-e045336a4ea8" providerId="ADAL" clId="{D10BB360-334C-4576-AF16-C72387BA3B10}" dt="2026-03-26T20:41:01.029" v="1687" actId="478"/>
            <ac:spMkLst>
              <pc:docMk/>
              <pc:sldMasterMk cId="1853003030" sldId="2147483648"/>
              <pc:sldLayoutMk cId="2476823920" sldId="2147483652"/>
              <ac:spMk id="14" creationId="{00000000-0000-0000-0000-000000000000}"/>
            </ac:spMkLst>
          </pc:spChg>
          <pc:spChg chg="mod ord">
            <ac:chgData name="Nagy, Heather M" userId="17470f8a-550b-48fc-8d28-e045336a4ea8" providerId="ADAL" clId="{D10BB360-334C-4576-AF16-C72387BA3B10}" dt="2026-03-26T21:25:07.588" v="1738" actId="1076"/>
            <ac:spMkLst>
              <pc:docMk/>
              <pc:sldMasterMk cId="1853003030" sldId="2147483648"/>
              <pc:sldLayoutMk cId="2476823920" sldId="2147483652"/>
              <ac:spMk id="17" creationId="{00000000-0000-0000-0000-000000000000}"/>
            </ac:spMkLst>
          </pc:spChg>
          <pc:spChg chg="mod">
            <ac:chgData name="Nagy, Heather M" userId="17470f8a-550b-48fc-8d28-e045336a4ea8" providerId="ADAL" clId="{D10BB360-334C-4576-AF16-C72387BA3B10}" dt="2026-03-26T21:25:03.932" v="1737" actId="1076"/>
            <ac:spMkLst>
              <pc:docMk/>
              <pc:sldMasterMk cId="1853003030" sldId="2147483648"/>
              <pc:sldLayoutMk cId="2476823920" sldId="2147483652"/>
              <ac:spMk id="18" creationId="{00000000-0000-0000-0000-000000000000}"/>
            </ac:spMkLst>
          </pc:spChg>
          <pc:spChg chg="mod ord">
            <ac:chgData name="Nagy, Heather M" userId="17470f8a-550b-48fc-8d28-e045336a4ea8" providerId="ADAL" clId="{D10BB360-334C-4576-AF16-C72387BA3B10}" dt="2026-03-26T20:37:10.032" v="1675" actId="13244"/>
            <ac:spMkLst>
              <pc:docMk/>
              <pc:sldMasterMk cId="1853003030" sldId="2147483648"/>
              <pc:sldLayoutMk cId="2476823920" sldId="2147483652"/>
              <ac:spMk id="21" creationId="{00000000-0000-0000-0000-000000000000}"/>
            </ac:spMkLst>
          </pc:spChg>
          <pc:spChg chg="add del">
            <ac:chgData name="Nagy, Heather M" userId="17470f8a-550b-48fc-8d28-e045336a4ea8" providerId="ADAL" clId="{D10BB360-334C-4576-AF16-C72387BA3B10}" dt="2026-03-26T19:04:52.869" v="1561" actId="478"/>
            <ac:spMkLst>
              <pc:docMk/>
              <pc:sldMasterMk cId="1853003030" sldId="2147483648"/>
              <pc:sldLayoutMk cId="2476823920" sldId="2147483652"/>
              <ac:spMk id="27" creationId="{00000000-0000-0000-0000-000000000000}"/>
            </ac:spMkLst>
          </pc:spChg>
          <pc:spChg chg="mod">
            <ac:chgData name="Nagy, Heather M" userId="17470f8a-550b-48fc-8d28-e045336a4ea8" providerId="ADAL" clId="{D10BB360-334C-4576-AF16-C72387BA3B10}" dt="2026-03-26T21:25:03.932" v="1737" actId="1076"/>
            <ac:spMkLst>
              <pc:docMk/>
              <pc:sldMasterMk cId="1853003030" sldId="2147483648"/>
              <pc:sldLayoutMk cId="2476823920" sldId="2147483652"/>
              <ac:spMk id="29" creationId="{00000000-0000-0000-0000-000000000000}"/>
            </ac:spMkLst>
          </pc:spChg>
          <pc:picChg chg="mod ord modCrop">
            <ac:chgData name="Nagy, Heather M" userId="17470f8a-550b-48fc-8d28-e045336a4ea8" providerId="ADAL" clId="{D10BB360-334C-4576-AF16-C72387BA3B10}" dt="2026-03-26T20:40:42.297" v="1685" actId="13244"/>
            <ac:picMkLst>
              <pc:docMk/>
              <pc:sldMasterMk cId="1853003030" sldId="2147483648"/>
              <pc:sldLayoutMk cId="2476823920" sldId="2147483652"/>
              <ac:picMk id="23" creationId="{00000000-0000-0000-0000-000000000000}"/>
            </ac:picMkLst>
          </pc:picChg>
          <pc:cxnChg chg="add del mod">
            <ac:chgData name="Nagy, Heather M" userId="17470f8a-550b-48fc-8d28-e045336a4ea8" providerId="ADAL" clId="{D10BB360-334C-4576-AF16-C72387BA3B10}" dt="2026-03-27T13:08:52.655" v="2446" actId="478"/>
            <ac:cxnSpMkLst>
              <pc:docMk/>
              <pc:sldMasterMk cId="1853003030" sldId="2147483648"/>
              <pc:sldLayoutMk cId="2476823920" sldId="2147483652"/>
              <ac:cxnSpMk id="6" creationId="{86F2109E-24A2-6156-D870-6B3858264BD9}"/>
            </ac:cxnSpMkLst>
          </pc:cxnChg>
          <pc:cxnChg chg="add del mod">
            <ac:chgData name="Nagy, Heather M" userId="17470f8a-550b-48fc-8d28-e045336a4ea8" providerId="ADAL" clId="{D10BB360-334C-4576-AF16-C72387BA3B10}" dt="2026-03-27T13:08:52.655" v="2446" actId="478"/>
            <ac:cxnSpMkLst>
              <pc:docMk/>
              <pc:sldMasterMk cId="1853003030" sldId="2147483648"/>
              <pc:sldLayoutMk cId="2476823920" sldId="2147483652"/>
              <ac:cxnSpMk id="9" creationId="{26B88A88-2AB0-747B-00C4-D3DC4E96F4DD}"/>
            </ac:cxnSpMkLst>
          </pc:cxnChg>
        </pc:sldLayoutChg>
        <pc:sldLayoutChg chg="addSp delSp modSp mod">
          <pc:chgData name="Nagy, Heather M" userId="17470f8a-550b-48fc-8d28-e045336a4ea8" providerId="ADAL" clId="{D10BB360-334C-4576-AF16-C72387BA3B10}" dt="2026-03-26T19:07:22.015" v="1574" actId="13244"/>
          <pc:sldLayoutMkLst>
            <pc:docMk/>
            <pc:sldMasterMk cId="1853003030" sldId="2147483648"/>
            <pc:sldLayoutMk cId="845663351" sldId="2147483653"/>
          </pc:sldLayoutMkLst>
          <pc:spChg chg="add mod ord">
            <ac:chgData name="Nagy, Heather M" userId="17470f8a-550b-48fc-8d28-e045336a4ea8" providerId="ADAL" clId="{D10BB360-334C-4576-AF16-C72387BA3B10}" dt="2026-03-26T19:07:22.015" v="1574" actId="13244"/>
            <ac:spMkLst>
              <pc:docMk/>
              <pc:sldMasterMk cId="1853003030" sldId="2147483648"/>
              <pc:sldLayoutMk cId="845663351" sldId="2147483653"/>
              <ac:spMk id="2" creationId="{15850D36-9ABA-DD6F-204C-7993E0B1DA2D}"/>
            </ac:spMkLst>
          </pc:spChg>
          <pc:spChg chg="add del mod">
            <ac:chgData name="Nagy, Heather M" userId="17470f8a-550b-48fc-8d28-e045336a4ea8" providerId="ADAL" clId="{D10BB360-334C-4576-AF16-C72387BA3B10}" dt="2026-03-26T17:58:29.541" v="922" actId="478"/>
            <ac:spMkLst>
              <pc:docMk/>
              <pc:sldMasterMk cId="1853003030" sldId="2147483648"/>
              <pc:sldLayoutMk cId="845663351" sldId="2147483653"/>
              <ac:spMk id="2" creationId="{6AE2E06E-BC03-8884-B6FC-36582FB6C9E8}"/>
            </ac:spMkLst>
          </pc:spChg>
          <pc:spChg chg="add del mod">
            <ac:chgData name="Nagy, Heather M" userId="17470f8a-550b-48fc-8d28-e045336a4ea8" providerId="ADAL" clId="{D10BB360-334C-4576-AF16-C72387BA3B10}" dt="2026-03-26T18:40:19.257" v="1512" actId="478"/>
            <ac:spMkLst>
              <pc:docMk/>
              <pc:sldMasterMk cId="1853003030" sldId="2147483648"/>
              <pc:sldLayoutMk cId="845663351" sldId="2147483653"/>
              <ac:spMk id="3" creationId="{00000000-0000-0000-0000-000000000000}"/>
            </ac:spMkLst>
          </pc:spChg>
          <pc:spChg chg="add del mod">
            <ac:chgData name="Nagy, Heather M" userId="17470f8a-550b-48fc-8d28-e045336a4ea8" providerId="ADAL" clId="{D10BB360-334C-4576-AF16-C72387BA3B10}" dt="2026-03-26T17:58:29.541" v="922" actId="478"/>
            <ac:spMkLst>
              <pc:docMk/>
              <pc:sldMasterMk cId="1853003030" sldId="2147483648"/>
              <pc:sldLayoutMk cId="845663351" sldId="2147483653"/>
              <ac:spMk id="4" creationId="{2E2E2017-E6F9-62E3-0865-B16B4541ABD3}"/>
            </ac:spMkLst>
          </pc:spChg>
          <pc:spChg chg="add mod">
            <ac:chgData name="Nagy, Heather M" userId="17470f8a-550b-48fc-8d28-e045336a4ea8" providerId="ADAL" clId="{D10BB360-334C-4576-AF16-C72387BA3B10}" dt="2026-03-26T17:58:26.350" v="921"/>
            <ac:spMkLst>
              <pc:docMk/>
              <pc:sldMasterMk cId="1853003030" sldId="2147483648"/>
              <pc:sldLayoutMk cId="845663351" sldId="2147483653"/>
              <ac:spMk id="5" creationId="{6EA86A4B-2179-A197-5D68-BAB1C3BB5713}"/>
            </ac:spMkLst>
          </pc:spChg>
          <pc:spChg chg="mod">
            <ac:chgData name="Nagy, Heather M" userId="17470f8a-550b-48fc-8d28-e045336a4ea8" providerId="ADAL" clId="{D10BB360-334C-4576-AF16-C72387BA3B10}" dt="2026-03-26T17:00:33.464" v="734"/>
            <ac:spMkLst>
              <pc:docMk/>
              <pc:sldMasterMk cId="1853003030" sldId="2147483648"/>
              <pc:sldLayoutMk cId="845663351" sldId="2147483653"/>
              <ac:spMk id="8" creationId="{00000000-0000-0000-0000-000000000000}"/>
            </ac:spMkLst>
          </pc:spChg>
          <pc:spChg chg="ord">
            <ac:chgData name="Nagy, Heather M" userId="17470f8a-550b-48fc-8d28-e045336a4ea8" providerId="ADAL" clId="{D10BB360-334C-4576-AF16-C72387BA3B10}" dt="2026-03-26T18:00:14.121" v="930" actId="13244"/>
            <ac:spMkLst>
              <pc:docMk/>
              <pc:sldMasterMk cId="1853003030" sldId="2147483648"/>
              <pc:sldLayoutMk cId="845663351" sldId="2147483653"/>
              <ac:spMk id="16" creationId="{00000000-0000-0000-0000-000000000000}"/>
            </ac:spMkLst>
          </pc:spChg>
          <pc:spChg chg="mod">
            <ac:chgData name="Nagy, Heather M" userId="17470f8a-550b-48fc-8d28-e045336a4ea8" providerId="ADAL" clId="{D10BB360-334C-4576-AF16-C72387BA3B10}" dt="2026-03-26T17:00:31.264" v="733"/>
            <ac:spMkLst>
              <pc:docMk/>
              <pc:sldMasterMk cId="1853003030" sldId="2147483648"/>
              <pc:sldLayoutMk cId="845663351" sldId="2147483653"/>
              <ac:spMk id="19" creationId="{00000000-0000-0000-0000-000000000000}"/>
            </ac:spMkLst>
          </pc:spChg>
          <pc:picChg chg="mod ord">
            <ac:chgData name="Nagy, Heather M" userId="17470f8a-550b-48fc-8d28-e045336a4ea8" providerId="ADAL" clId="{D10BB360-334C-4576-AF16-C72387BA3B10}" dt="2026-03-26T18:00:08.111" v="929" actId="13244"/>
            <ac:picMkLst>
              <pc:docMk/>
              <pc:sldMasterMk cId="1853003030" sldId="2147483648"/>
              <pc:sldLayoutMk cId="845663351" sldId="2147483653"/>
              <ac:picMk id="13" creationId="{00000000-0000-0000-0000-000000000000}"/>
            </ac:picMkLst>
          </pc:picChg>
        </pc:sldLayoutChg>
        <pc:sldLayoutChg chg="addSp delSp modSp mod">
          <pc:chgData name="Nagy, Heather M" userId="17470f8a-550b-48fc-8d28-e045336a4ea8" providerId="ADAL" clId="{D10BB360-334C-4576-AF16-C72387BA3B10}" dt="2026-03-26T17:01:08.315" v="741" actId="478"/>
          <pc:sldLayoutMkLst>
            <pc:docMk/>
            <pc:sldMasterMk cId="1853003030" sldId="2147483648"/>
            <pc:sldLayoutMk cId="254402385" sldId="2147483655"/>
          </pc:sldLayoutMkLst>
          <pc:spChg chg="add mod ord">
            <ac:chgData name="Nagy, Heather M" userId="17470f8a-550b-48fc-8d28-e045336a4ea8" providerId="ADAL" clId="{D10BB360-334C-4576-AF16-C72387BA3B10}" dt="2026-03-26T17:01:06.114" v="740" actId="167"/>
            <ac:spMkLst>
              <pc:docMk/>
              <pc:sldMasterMk cId="1853003030" sldId="2147483648"/>
              <pc:sldLayoutMk cId="254402385" sldId="2147483655"/>
              <ac:spMk id="2" creationId="{D67E52CE-DD86-6F82-2450-316D4D9532C4}"/>
            </ac:spMkLst>
          </pc:spChg>
          <pc:picChg chg="mod">
            <ac:chgData name="Nagy, Heather M" userId="17470f8a-550b-48fc-8d28-e045336a4ea8" providerId="ADAL" clId="{D10BB360-334C-4576-AF16-C72387BA3B10}" dt="2026-03-25T14:10:46.110" v="7" actId="962"/>
            <ac:picMkLst>
              <pc:docMk/>
              <pc:sldMasterMk cId="1853003030" sldId="2147483648"/>
              <pc:sldLayoutMk cId="254402385" sldId="2147483655"/>
              <ac:picMk id="4" creationId="{00000000-0000-0000-0000-000000000000}"/>
            </ac:picMkLst>
          </pc:picChg>
          <pc:picChg chg="add del mod">
            <ac:chgData name="Nagy, Heather M" userId="17470f8a-550b-48fc-8d28-e045336a4ea8" providerId="ADAL" clId="{D10BB360-334C-4576-AF16-C72387BA3B10}" dt="2026-03-26T17:01:08.315" v="741" actId="478"/>
            <ac:picMkLst>
              <pc:docMk/>
              <pc:sldMasterMk cId="1853003030" sldId="2147483648"/>
              <pc:sldLayoutMk cId="254402385" sldId="2147483655"/>
              <ac:picMk id="5" creationId="{00000000-0000-0000-0000-000000000000}"/>
            </ac:picMkLst>
          </pc:picChg>
        </pc:sldLayoutChg>
        <pc:sldLayoutChg chg="addSp delSp modSp mod">
          <pc:chgData name="Nagy, Heather M" userId="17470f8a-550b-48fc-8d28-e045336a4ea8" providerId="ADAL" clId="{D10BB360-334C-4576-AF16-C72387BA3B10}" dt="2026-03-26T17:44:11.833" v="917" actId="13244"/>
          <pc:sldLayoutMkLst>
            <pc:docMk/>
            <pc:sldMasterMk cId="1853003030" sldId="2147483648"/>
            <pc:sldLayoutMk cId="1660603773" sldId="2147483660"/>
          </pc:sldLayoutMkLst>
          <pc:spChg chg="add del mod">
            <ac:chgData name="Nagy, Heather M" userId="17470f8a-550b-48fc-8d28-e045336a4ea8" providerId="ADAL" clId="{D10BB360-334C-4576-AF16-C72387BA3B10}" dt="2026-03-26T17:42:45.734" v="905" actId="478"/>
            <ac:spMkLst>
              <pc:docMk/>
              <pc:sldMasterMk cId="1853003030" sldId="2147483648"/>
              <pc:sldLayoutMk cId="1660603773" sldId="2147483660"/>
              <ac:spMk id="2" creationId="{3D7B4B63-C4B8-3CA5-F4C5-B103D762FFB6}"/>
            </ac:spMkLst>
          </pc:spChg>
          <pc:spChg chg="mod ord">
            <ac:chgData name="Nagy, Heather M" userId="17470f8a-550b-48fc-8d28-e045336a4ea8" providerId="ADAL" clId="{D10BB360-334C-4576-AF16-C72387BA3B10}" dt="2026-03-26T17:44:11.833" v="917" actId="13244"/>
            <ac:spMkLst>
              <pc:docMk/>
              <pc:sldMasterMk cId="1853003030" sldId="2147483648"/>
              <pc:sldLayoutMk cId="1660603773" sldId="2147483660"/>
              <ac:spMk id="4" creationId="{00000000-0000-0000-0000-000000000000}"/>
            </ac:spMkLst>
          </pc:spChg>
          <pc:spChg chg="add del mod">
            <ac:chgData name="Nagy, Heather M" userId="17470f8a-550b-48fc-8d28-e045336a4ea8" providerId="ADAL" clId="{D10BB360-334C-4576-AF16-C72387BA3B10}" dt="2026-03-26T17:42:45.734" v="905" actId="478"/>
            <ac:spMkLst>
              <pc:docMk/>
              <pc:sldMasterMk cId="1853003030" sldId="2147483648"/>
              <pc:sldLayoutMk cId="1660603773" sldId="2147483660"/>
              <ac:spMk id="5" creationId="{C97454DF-35F3-9068-0127-4A8200C7E4F0}"/>
            </ac:spMkLst>
          </pc:spChg>
          <pc:spChg chg="add mod">
            <ac:chgData name="Nagy, Heather M" userId="17470f8a-550b-48fc-8d28-e045336a4ea8" providerId="ADAL" clId="{D10BB360-334C-4576-AF16-C72387BA3B10}" dt="2026-03-26T17:42:58.422" v="911" actId="1036"/>
            <ac:spMkLst>
              <pc:docMk/>
              <pc:sldMasterMk cId="1853003030" sldId="2147483648"/>
              <pc:sldLayoutMk cId="1660603773" sldId="2147483660"/>
              <ac:spMk id="7" creationId="{8F808B3E-2985-8502-435E-CE04FC2A9363}"/>
            </ac:spMkLst>
          </pc:spChg>
          <pc:spChg chg="mod ord">
            <ac:chgData name="Nagy, Heather M" userId="17470f8a-550b-48fc-8d28-e045336a4ea8" providerId="ADAL" clId="{D10BB360-334C-4576-AF16-C72387BA3B10}" dt="2026-03-26T17:43:55.697" v="915" actId="13244"/>
            <ac:spMkLst>
              <pc:docMk/>
              <pc:sldMasterMk cId="1853003030" sldId="2147483648"/>
              <pc:sldLayoutMk cId="1660603773" sldId="2147483660"/>
              <ac:spMk id="9" creationId="{00000000-0000-0000-0000-000000000000}"/>
            </ac:spMkLst>
          </pc:spChg>
          <pc:spChg chg="mod ord">
            <ac:chgData name="Nagy, Heather M" userId="17470f8a-550b-48fc-8d28-e045336a4ea8" providerId="ADAL" clId="{D10BB360-334C-4576-AF16-C72387BA3B10}" dt="2026-03-26T17:43:52.240" v="914" actId="13244"/>
            <ac:spMkLst>
              <pc:docMk/>
              <pc:sldMasterMk cId="1853003030" sldId="2147483648"/>
              <pc:sldLayoutMk cId="1660603773" sldId="2147483660"/>
              <ac:spMk id="10" creationId="{00000000-0000-0000-0000-000000000000}"/>
            </ac:spMkLst>
          </pc:spChg>
          <pc:spChg chg="ord">
            <ac:chgData name="Nagy, Heather M" userId="17470f8a-550b-48fc-8d28-e045336a4ea8" providerId="ADAL" clId="{D10BB360-334C-4576-AF16-C72387BA3B10}" dt="2026-03-26T17:43:36.352" v="912" actId="13244"/>
            <ac:spMkLst>
              <pc:docMk/>
              <pc:sldMasterMk cId="1853003030" sldId="2147483648"/>
              <pc:sldLayoutMk cId="1660603773" sldId="2147483660"/>
              <ac:spMk id="12" creationId="{85920EA1-63F0-4F5C-84C4-B014AF8AB1A2}"/>
            </ac:spMkLst>
          </pc:spChg>
          <pc:spChg chg="mod">
            <ac:chgData name="Nagy, Heather M" userId="17470f8a-550b-48fc-8d28-e045336a4ea8" providerId="ADAL" clId="{D10BB360-334C-4576-AF16-C72387BA3B10}" dt="2026-03-26T17:00:19.143" v="730"/>
            <ac:spMkLst>
              <pc:docMk/>
              <pc:sldMasterMk cId="1853003030" sldId="2147483648"/>
              <pc:sldLayoutMk cId="1660603773" sldId="2147483660"/>
              <ac:spMk id="15" creationId="{00000000-0000-0000-0000-000000000000}"/>
            </ac:spMkLst>
          </pc:spChg>
          <pc:spChg chg="mod ord">
            <ac:chgData name="Nagy, Heather M" userId="17470f8a-550b-48fc-8d28-e045336a4ea8" providerId="ADAL" clId="{D10BB360-334C-4576-AF16-C72387BA3B10}" dt="2026-03-26T17:43:40.528" v="913" actId="13244"/>
            <ac:spMkLst>
              <pc:docMk/>
              <pc:sldMasterMk cId="1853003030" sldId="2147483648"/>
              <pc:sldLayoutMk cId="1660603773" sldId="2147483660"/>
              <ac:spMk id="24" creationId="{00000000-0000-0000-0000-000000000000}"/>
            </ac:spMkLst>
          </pc:spChg>
          <pc:picChg chg="mod ord modCrop">
            <ac:chgData name="Nagy, Heather M" userId="17470f8a-550b-48fc-8d28-e045336a4ea8" providerId="ADAL" clId="{D10BB360-334C-4576-AF16-C72387BA3B10}" dt="2026-03-26T17:44:06.345" v="916" actId="13244"/>
            <ac:picMkLst>
              <pc:docMk/>
              <pc:sldMasterMk cId="1853003030" sldId="2147483648"/>
              <pc:sldLayoutMk cId="1660603773" sldId="2147483660"/>
              <ac:picMk id="6" creationId="{00000000-0000-0000-0000-000000000000}"/>
            </ac:picMkLst>
          </pc:picChg>
        </pc:sldLayoutChg>
        <pc:sldLayoutChg chg="addSp modSp mod ord">
          <pc:chgData name="Nagy, Heather M" userId="17470f8a-550b-48fc-8d28-e045336a4ea8" providerId="ADAL" clId="{D10BB360-334C-4576-AF16-C72387BA3B10}" dt="2026-03-26T19:05:35.646" v="1571" actId="120"/>
          <pc:sldLayoutMkLst>
            <pc:docMk/>
            <pc:sldMasterMk cId="1853003030" sldId="2147483648"/>
            <pc:sldLayoutMk cId="813842052" sldId="2147483661"/>
          </pc:sldLayoutMkLst>
          <pc:spChg chg="add mod">
            <ac:chgData name="Nagy, Heather M" userId="17470f8a-550b-48fc-8d28-e045336a4ea8" providerId="ADAL" clId="{D10BB360-334C-4576-AF16-C72387BA3B10}" dt="2026-03-26T19:05:35.646" v="1571" actId="120"/>
            <ac:spMkLst>
              <pc:docMk/>
              <pc:sldMasterMk cId="1853003030" sldId="2147483648"/>
              <pc:sldLayoutMk cId="813842052" sldId="2147483661"/>
              <ac:spMk id="2" creationId="{5B340170-8B3F-D551-5F8C-281A7DF43A7D}"/>
            </ac:spMkLst>
          </pc:spChg>
        </pc:sldLayoutChg>
        <pc:sldLayoutChg chg="addSp delSp modSp mod">
          <pc:chgData name="Nagy, Heather M" userId="17470f8a-550b-48fc-8d28-e045336a4ea8" providerId="ADAL" clId="{D10BB360-334C-4576-AF16-C72387BA3B10}" dt="2026-03-26T18:04:56.513" v="931" actId="13244"/>
          <pc:sldLayoutMkLst>
            <pc:docMk/>
            <pc:sldMasterMk cId="1853003030" sldId="2147483648"/>
            <pc:sldLayoutMk cId="3131843838" sldId="2147483662"/>
          </pc:sldLayoutMkLst>
          <pc:spChg chg="add del mod">
            <ac:chgData name="Nagy, Heather M" userId="17470f8a-550b-48fc-8d28-e045336a4ea8" providerId="ADAL" clId="{D10BB360-334C-4576-AF16-C72387BA3B10}" dt="2026-03-26T17:58:37.806" v="924"/>
            <ac:spMkLst>
              <pc:docMk/>
              <pc:sldMasterMk cId="1853003030" sldId="2147483648"/>
              <pc:sldLayoutMk cId="3131843838" sldId="2147483662"/>
              <ac:spMk id="4" creationId="{EA96BBE1-25B6-A7AB-FD81-A4F460F81719}"/>
            </ac:spMkLst>
          </pc:spChg>
          <pc:spChg chg="add del mod">
            <ac:chgData name="Nagy, Heather M" userId="17470f8a-550b-48fc-8d28-e045336a4ea8" providerId="ADAL" clId="{D10BB360-334C-4576-AF16-C72387BA3B10}" dt="2026-03-26T17:58:37.806" v="924"/>
            <ac:spMkLst>
              <pc:docMk/>
              <pc:sldMasterMk cId="1853003030" sldId="2147483648"/>
              <pc:sldLayoutMk cId="3131843838" sldId="2147483662"/>
              <ac:spMk id="5" creationId="{A1037E90-8B7F-C258-8C7D-77F3A6B24980}"/>
            </ac:spMkLst>
          </pc:spChg>
          <pc:spChg chg="add del mod">
            <ac:chgData name="Nagy, Heather M" userId="17470f8a-550b-48fc-8d28-e045336a4ea8" providerId="ADAL" clId="{D10BB360-334C-4576-AF16-C72387BA3B10}" dt="2026-03-26T17:58:37.806" v="924"/>
            <ac:spMkLst>
              <pc:docMk/>
              <pc:sldMasterMk cId="1853003030" sldId="2147483648"/>
              <pc:sldLayoutMk cId="3131843838" sldId="2147483662"/>
              <ac:spMk id="6" creationId="{A03C9E3F-CF15-0E25-69B5-6C726151A46D}"/>
            </ac:spMkLst>
          </pc:spChg>
          <pc:spChg chg="mod">
            <ac:chgData name="Nagy, Heather M" userId="17470f8a-550b-48fc-8d28-e045336a4ea8" providerId="ADAL" clId="{D10BB360-334C-4576-AF16-C72387BA3B10}" dt="2026-03-25T14:11:26.766" v="138" actId="962"/>
            <ac:spMkLst>
              <pc:docMk/>
              <pc:sldMasterMk cId="1853003030" sldId="2147483648"/>
              <pc:sldLayoutMk cId="3131843838" sldId="2147483662"/>
              <ac:spMk id="20" creationId="{00000000-0000-0000-0000-000000000000}"/>
            </ac:spMkLst>
          </pc:spChg>
          <pc:spChg chg="mod">
            <ac:chgData name="Nagy, Heather M" userId="17470f8a-550b-48fc-8d28-e045336a4ea8" providerId="ADAL" clId="{D10BB360-334C-4576-AF16-C72387BA3B10}" dt="2026-03-25T14:31:29.480" v="150" actId="114"/>
            <ac:spMkLst>
              <pc:docMk/>
              <pc:sldMasterMk cId="1853003030" sldId="2147483648"/>
              <pc:sldLayoutMk cId="3131843838" sldId="2147483662"/>
              <ac:spMk id="22" creationId="{00000000-0000-0000-0000-000000000000}"/>
            </ac:spMkLst>
          </pc:spChg>
          <pc:picChg chg="mod ord">
            <ac:chgData name="Nagy, Heather M" userId="17470f8a-550b-48fc-8d28-e045336a4ea8" providerId="ADAL" clId="{D10BB360-334C-4576-AF16-C72387BA3B10}" dt="2026-03-26T18:04:56.513" v="931" actId="13244"/>
            <ac:picMkLst>
              <pc:docMk/>
              <pc:sldMasterMk cId="1853003030" sldId="2147483648"/>
              <pc:sldLayoutMk cId="3131843838" sldId="2147483662"/>
              <ac:picMk id="2" creationId="{00000000-0000-0000-0000-000000000000}"/>
            </ac:picMkLst>
          </pc:picChg>
          <pc:picChg chg="mod">
            <ac:chgData name="Nagy, Heather M" userId="17470f8a-550b-48fc-8d28-e045336a4ea8" providerId="ADAL" clId="{D10BB360-334C-4576-AF16-C72387BA3B10}" dt="2026-03-25T14:10:35.173" v="5" actId="962"/>
            <ac:picMkLst>
              <pc:docMk/>
              <pc:sldMasterMk cId="1853003030" sldId="2147483648"/>
              <pc:sldLayoutMk cId="3131843838" sldId="2147483662"/>
              <ac:picMk id="3" creationId="{C97A2DA6-571A-D4C4-D9D6-D2533C909587}"/>
            </ac:picMkLst>
          </pc:picChg>
        </pc:sldLayoutChg>
        <pc:sldLayoutChg chg="addSp delSp modSp mod">
          <pc:chgData name="Nagy, Heather M" userId="17470f8a-550b-48fc-8d28-e045336a4ea8" providerId="ADAL" clId="{D10BB360-334C-4576-AF16-C72387BA3B10}" dt="2026-03-26T17:59:06.848" v="926" actId="13244"/>
          <pc:sldLayoutMkLst>
            <pc:docMk/>
            <pc:sldMasterMk cId="1853003030" sldId="2147483648"/>
            <pc:sldLayoutMk cId="1049579093" sldId="2147483663"/>
          </pc:sldLayoutMkLst>
          <pc:spChg chg="add del mod">
            <ac:chgData name="Nagy, Heather M" userId="17470f8a-550b-48fc-8d28-e045336a4ea8" providerId="ADAL" clId="{D10BB360-334C-4576-AF16-C72387BA3B10}" dt="2026-03-26T17:41:50.095" v="890" actId="478"/>
            <ac:spMkLst>
              <pc:docMk/>
              <pc:sldMasterMk cId="1853003030" sldId="2147483648"/>
              <pc:sldLayoutMk cId="1049579093" sldId="2147483663"/>
              <ac:spMk id="2" creationId="{ADBD436D-B7C8-3DA5-5CEE-8B98997D2415}"/>
            </ac:spMkLst>
          </pc:spChg>
          <pc:spChg chg="add del mod">
            <ac:chgData name="Nagy, Heather M" userId="17470f8a-550b-48fc-8d28-e045336a4ea8" providerId="ADAL" clId="{D10BB360-334C-4576-AF16-C72387BA3B10}" dt="2026-03-26T17:41:50.095" v="890" actId="478"/>
            <ac:spMkLst>
              <pc:docMk/>
              <pc:sldMasterMk cId="1853003030" sldId="2147483648"/>
              <pc:sldLayoutMk cId="1049579093" sldId="2147483663"/>
              <ac:spMk id="3" creationId="{83005724-C95D-906A-2CEA-69B4D8EE2DF3}"/>
            </ac:spMkLst>
          </pc:spChg>
          <pc:spChg chg="add del mod">
            <ac:chgData name="Nagy, Heather M" userId="17470f8a-550b-48fc-8d28-e045336a4ea8" providerId="ADAL" clId="{D10BB360-334C-4576-AF16-C72387BA3B10}" dt="2026-03-26T17:42:08.263" v="893"/>
            <ac:spMkLst>
              <pc:docMk/>
              <pc:sldMasterMk cId="1853003030" sldId="2147483648"/>
              <pc:sldLayoutMk cId="1049579093" sldId="2147483663"/>
              <ac:spMk id="4" creationId="{B88B3775-EC04-CF07-8645-EB1ECC61B8C6}"/>
            </ac:spMkLst>
          </pc:spChg>
          <pc:spChg chg="add del mod">
            <ac:chgData name="Nagy, Heather M" userId="17470f8a-550b-48fc-8d28-e045336a4ea8" providerId="ADAL" clId="{D10BB360-334C-4576-AF16-C72387BA3B10}" dt="2026-03-26T17:42:08.263" v="893"/>
            <ac:spMkLst>
              <pc:docMk/>
              <pc:sldMasterMk cId="1853003030" sldId="2147483648"/>
              <pc:sldLayoutMk cId="1049579093" sldId="2147483663"/>
              <ac:spMk id="5" creationId="{75D17BBC-3BC7-7908-E07C-2BB44FEA2F91}"/>
            </ac:spMkLst>
          </pc:spChg>
          <pc:spChg chg="add del mod">
            <ac:chgData name="Nagy, Heather M" userId="17470f8a-550b-48fc-8d28-e045336a4ea8" providerId="ADAL" clId="{D10BB360-334C-4576-AF16-C72387BA3B10}" dt="2026-03-26T17:42:08.263" v="893"/>
            <ac:spMkLst>
              <pc:docMk/>
              <pc:sldMasterMk cId="1853003030" sldId="2147483648"/>
              <pc:sldLayoutMk cId="1049579093" sldId="2147483663"/>
              <ac:spMk id="6" creationId="{83100F72-87DA-492E-93D7-86CE721E5426}"/>
            </ac:spMkLst>
          </pc:spChg>
          <pc:spChg chg="add mod">
            <ac:chgData name="Nagy, Heather M" userId="17470f8a-550b-48fc-8d28-e045336a4ea8" providerId="ADAL" clId="{D10BB360-334C-4576-AF16-C72387BA3B10}" dt="2026-03-26T17:42:10.528" v="895"/>
            <ac:spMkLst>
              <pc:docMk/>
              <pc:sldMasterMk cId="1853003030" sldId="2147483648"/>
              <pc:sldLayoutMk cId="1049579093" sldId="2147483663"/>
              <ac:spMk id="8" creationId="{EBA3E382-FB52-C56B-4DF6-3F2E954F27A0}"/>
            </ac:spMkLst>
          </pc:spChg>
          <pc:spChg chg="add del mod">
            <ac:chgData name="Nagy, Heather M" userId="17470f8a-550b-48fc-8d28-e045336a4ea8" providerId="ADAL" clId="{D10BB360-334C-4576-AF16-C72387BA3B10}" dt="2026-03-26T17:42:18.799" v="898" actId="478"/>
            <ac:spMkLst>
              <pc:docMk/>
              <pc:sldMasterMk cId="1853003030" sldId="2147483648"/>
              <pc:sldLayoutMk cId="1049579093" sldId="2147483663"/>
              <ac:spMk id="9" creationId="{11E50928-6A28-7F00-25B9-66BB77191A1A}"/>
            </ac:spMkLst>
          </pc:spChg>
          <pc:spChg chg="add del mod">
            <ac:chgData name="Nagy, Heather M" userId="17470f8a-550b-48fc-8d28-e045336a4ea8" providerId="ADAL" clId="{D10BB360-334C-4576-AF16-C72387BA3B10}" dt="2026-03-26T17:42:18.799" v="898" actId="478"/>
            <ac:spMkLst>
              <pc:docMk/>
              <pc:sldMasterMk cId="1853003030" sldId="2147483648"/>
              <pc:sldLayoutMk cId="1049579093" sldId="2147483663"/>
              <ac:spMk id="10" creationId="{46F303B9-F760-7448-B6F1-A2A01078E87F}"/>
            </ac:spMkLst>
          </pc:spChg>
          <pc:spChg chg="add mod ord">
            <ac:chgData name="Nagy, Heather M" userId="17470f8a-550b-48fc-8d28-e045336a4ea8" providerId="ADAL" clId="{D10BB360-334C-4576-AF16-C72387BA3B10}" dt="2026-03-26T17:59:06.848" v="926" actId="13244"/>
            <ac:spMkLst>
              <pc:docMk/>
              <pc:sldMasterMk cId="1853003030" sldId="2147483648"/>
              <pc:sldLayoutMk cId="1049579093" sldId="2147483663"/>
              <ac:spMk id="11" creationId="{F4B3E492-BB0A-DB53-0832-87B4DE7DD620}"/>
            </ac:spMkLst>
          </pc:spChg>
          <pc:spChg chg="add del mod">
            <ac:chgData name="Nagy, Heather M" userId="17470f8a-550b-48fc-8d28-e045336a4ea8" providerId="ADAL" clId="{D10BB360-334C-4576-AF16-C72387BA3B10}" dt="2026-03-26T17:42:29.255" v="901" actId="14100"/>
            <ac:spMkLst>
              <pc:docMk/>
              <pc:sldMasterMk cId="1853003030" sldId="2147483648"/>
              <pc:sldLayoutMk cId="1049579093" sldId="2147483663"/>
              <ac:spMk id="21" creationId="{00000000-0000-0000-0000-000000000000}"/>
            </ac:spMkLst>
          </pc:spChg>
          <pc:spChg chg="mod">
            <ac:chgData name="Nagy, Heather M" userId="17470f8a-550b-48fc-8d28-e045336a4ea8" providerId="ADAL" clId="{D10BB360-334C-4576-AF16-C72387BA3B10}" dt="2026-03-26T17:42:27.062" v="900" actId="14100"/>
            <ac:spMkLst>
              <pc:docMk/>
              <pc:sldMasterMk cId="1853003030" sldId="2147483648"/>
              <pc:sldLayoutMk cId="1049579093" sldId="2147483663"/>
              <ac:spMk id="22" creationId="{00000000-0000-0000-0000-000000000000}"/>
            </ac:spMkLst>
          </pc:spChg>
          <pc:spChg chg="mod">
            <ac:chgData name="Nagy, Heather M" userId="17470f8a-550b-48fc-8d28-e045336a4ea8" providerId="ADAL" clId="{D10BB360-334C-4576-AF16-C72387BA3B10}" dt="2026-03-26T17:42:23.799" v="899" actId="14100"/>
            <ac:spMkLst>
              <pc:docMk/>
              <pc:sldMasterMk cId="1853003030" sldId="2147483648"/>
              <pc:sldLayoutMk cId="1049579093" sldId="2147483663"/>
              <ac:spMk id="25" creationId="{00000000-0000-0000-0000-000000000000}"/>
            </ac:spMkLst>
          </pc:spChg>
          <pc:picChg chg="mod">
            <ac:chgData name="Nagy, Heather M" userId="17470f8a-550b-48fc-8d28-e045336a4ea8" providerId="ADAL" clId="{D10BB360-334C-4576-AF16-C72387BA3B10}" dt="2026-03-25T14:10:15.950" v="3" actId="962"/>
            <ac:picMkLst>
              <pc:docMk/>
              <pc:sldMasterMk cId="1853003030" sldId="2147483648"/>
              <pc:sldLayoutMk cId="1049579093" sldId="2147483663"/>
              <ac:picMk id="7" creationId="{00000000-0000-0000-0000-000000000000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533F3-F545-4276-9892-734BEDADA915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0C89E-74E5-4ABF-AF3B-265F94C81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34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60189" y="1958197"/>
            <a:ext cx="6595808" cy="894936"/>
          </a:xfrm>
        </p:spPr>
        <p:txBody>
          <a:bodyPr anchor="ctr" anchorCtr="0">
            <a:noAutofit/>
          </a:bodyPr>
          <a:lstStyle>
            <a:lvl1pPr algn="ctr">
              <a:defRPr sz="44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SMALL HEADER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60189" y="3020524"/>
            <a:ext cx="6595808" cy="57669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3600" i="0">
                <a:solidFill>
                  <a:srgbClr val="046A3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Subhead</a:t>
            </a:r>
          </a:p>
        </p:txBody>
      </p:sp>
      <p:sp>
        <p:nvSpPr>
          <p:cNvPr id="5" name="Picture Placeholder 32">
            <a:extLst>
              <a:ext uri="{FF2B5EF4-FFF2-40B4-BE49-F238E27FC236}">
                <a16:creationId xmlns:a16="http://schemas.microsoft.com/office/drawing/2014/main" id="{B21FD60A-7AA1-D774-9618-3F100999808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36003" y="1069675"/>
            <a:ext cx="3853319" cy="30348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pic>
        <p:nvPicPr>
          <p:cNvPr id="4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0" t="2032" r="28168" b="-2032"/>
          <a:stretch/>
        </p:blipFill>
        <p:spPr>
          <a:xfrm flipH="1" flipV="1">
            <a:off x="-2" y="4388516"/>
            <a:ext cx="12212321" cy="249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264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1459524" y="1471480"/>
            <a:ext cx="9893950" cy="5769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22" name="Text Placeholder 35"/>
          <p:cNvSpPr>
            <a:spLocks noGrp="1"/>
          </p:cNvSpPr>
          <p:nvPr>
            <p:ph type="body" sz="quarter" idx="10" hasCustomPrompt="1"/>
          </p:nvPr>
        </p:nvSpPr>
        <p:spPr>
          <a:xfrm>
            <a:off x="1459850" y="2257577"/>
            <a:ext cx="9893950" cy="397699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400" i="0">
                <a:solidFill>
                  <a:srgbClr val="046A38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1"/>
          </p:nvPr>
        </p:nvSpPr>
        <p:spPr>
          <a:xfrm>
            <a:off x="1459522" y="2816012"/>
            <a:ext cx="9894278" cy="2953898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lvl="0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4B3E492-BB0A-DB53-0832-87B4DE7DD62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7DF7431-0768-4FBE-8D7E-2294F6EF1D3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6" t="2402" r="52790" b="-2402"/>
          <a:stretch/>
        </p:blipFill>
        <p:spPr>
          <a:xfrm rot="5400000">
            <a:off x="-2293593" y="2417034"/>
            <a:ext cx="6858003" cy="2023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579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504071" y="475488"/>
            <a:ext cx="5846065" cy="5376671"/>
          </a:xfrm>
          <a:prstGeom prst="rect">
            <a:avLst/>
          </a:prstGeom>
          <a:solidFill>
            <a:srgbClr val="93B8A7">
              <a:alpha val="20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733242" y="768096"/>
            <a:ext cx="5308330" cy="5769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22" name="Text Placeholder 35"/>
          <p:cNvSpPr>
            <a:spLocks noGrp="1"/>
          </p:cNvSpPr>
          <p:nvPr>
            <p:ph type="body" sz="quarter" idx="10" hasCustomPrompt="1"/>
          </p:nvPr>
        </p:nvSpPr>
        <p:spPr>
          <a:xfrm>
            <a:off x="733576" y="1554193"/>
            <a:ext cx="5307995" cy="339429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400" i="0">
                <a:solidFill>
                  <a:srgbClr val="046A38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1"/>
          </p:nvPr>
        </p:nvSpPr>
        <p:spPr>
          <a:xfrm>
            <a:off x="733240" y="2112627"/>
            <a:ext cx="5308331" cy="3438543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lvl="0"/>
            <a:endParaRPr lang="en-US" dirty="0"/>
          </a:p>
        </p:txBody>
      </p:sp>
      <p:sp>
        <p:nvSpPr>
          <p:cNvPr id="13" name="Picture Placeholder 32"/>
          <p:cNvSpPr>
            <a:spLocks noGrp="1"/>
          </p:cNvSpPr>
          <p:nvPr>
            <p:ph type="pic" sz="quarter" idx="11" hasCustomPrompt="1"/>
          </p:nvPr>
        </p:nvSpPr>
        <p:spPr>
          <a:xfrm>
            <a:off x="6872495" y="1619258"/>
            <a:ext cx="4690083" cy="308912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21" t="681" r="14809" b="-681"/>
          <a:stretch/>
        </p:blipFill>
        <p:spPr>
          <a:xfrm flipH="1">
            <a:off x="-18288" y="5073217"/>
            <a:ext cx="12216384" cy="179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79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and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85920EA1-63F0-4F5C-84C4-B014AF8AB1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68077" y="1135061"/>
            <a:ext cx="5527721" cy="5769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24" name="Text Placeholder 35"/>
          <p:cNvSpPr>
            <a:spLocks noGrp="1"/>
          </p:cNvSpPr>
          <p:nvPr>
            <p:ph type="body" sz="quarter" idx="10" hasCustomPrompt="1"/>
          </p:nvPr>
        </p:nvSpPr>
        <p:spPr>
          <a:xfrm>
            <a:off x="1268412" y="1880496"/>
            <a:ext cx="5527721" cy="34925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400" i="0">
                <a:solidFill>
                  <a:srgbClr val="046A38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8077" y="2566789"/>
            <a:ext cx="5528056" cy="2666193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lvl="0"/>
            <a:endParaRPr lang="en-US" dirty="0"/>
          </a:p>
        </p:txBody>
      </p:sp>
      <p:sp>
        <p:nvSpPr>
          <p:cNvPr id="4" name="Rectangl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38737" y="1"/>
            <a:ext cx="5069305" cy="6858002"/>
          </a:xfrm>
          <a:prstGeom prst="rect">
            <a:avLst/>
          </a:prstGeom>
          <a:solidFill>
            <a:srgbClr val="93B8A7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32"/>
          <p:cNvSpPr>
            <a:spLocks noGrp="1"/>
          </p:cNvSpPr>
          <p:nvPr>
            <p:ph type="pic" sz="quarter" idx="13" hasCustomPrompt="1"/>
          </p:nvPr>
        </p:nvSpPr>
        <p:spPr>
          <a:xfrm>
            <a:off x="7404068" y="612307"/>
            <a:ext cx="4538642" cy="165857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9" name="Picture Placeholder 32"/>
          <p:cNvSpPr>
            <a:spLocks noGrp="1"/>
          </p:cNvSpPr>
          <p:nvPr>
            <p:ph type="pic" sz="quarter" idx="12" hasCustomPrompt="1"/>
          </p:nvPr>
        </p:nvSpPr>
        <p:spPr>
          <a:xfrm>
            <a:off x="7404068" y="2538875"/>
            <a:ext cx="4538642" cy="16996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15" name="Picture Placeholder 32"/>
          <p:cNvSpPr>
            <a:spLocks noGrp="1"/>
          </p:cNvSpPr>
          <p:nvPr>
            <p:ph type="pic" sz="quarter" idx="11" hasCustomPrompt="1"/>
          </p:nvPr>
        </p:nvSpPr>
        <p:spPr>
          <a:xfrm>
            <a:off x="7404068" y="4498847"/>
            <a:ext cx="4538642" cy="181822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808B3E-2985-8502-435E-CE04FC2A936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199510" y="6405218"/>
            <a:ext cx="2743200" cy="365125"/>
          </a:xfrm>
        </p:spPr>
        <p:txBody>
          <a:bodyPr/>
          <a:lstStyle/>
          <a:p>
            <a:fld id="{E7DF7431-0768-4FBE-8D7E-2294F6EF1D3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53" r="51437"/>
          <a:stretch/>
        </p:blipFill>
        <p:spPr>
          <a:xfrm rot="5400000" flipH="1">
            <a:off x="-2293590" y="2417031"/>
            <a:ext cx="6857999" cy="2023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603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and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32EF4-4BFE-D00A-0BE0-0000259855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21458" y="761336"/>
            <a:ext cx="4596353" cy="810623"/>
          </a:xfrm>
        </p:spPr>
        <p:txBody>
          <a:bodyPr anchor="ctr" anchorCtr="0">
            <a:noAutofit/>
          </a:bodyPr>
          <a:lstStyle>
            <a:lvl1pPr algn="ctr"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3" name="Picture Placeholder 32">
            <a:extLst>
              <a:ext uri="{FF2B5EF4-FFF2-40B4-BE49-F238E27FC236}">
                <a16:creationId xmlns:a16="http://schemas.microsoft.com/office/drawing/2014/main" id="{B5DEF4AB-577C-9D68-75A0-87977F3E107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4183" y="782222"/>
            <a:ext cx="4538642" cy="264677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4" name="Picture Placeholder 32">
            <a:extLst>
              <a:ext uri="{FF2B5EF4-FFF2-40B4-BE49-F238E27FC236}">
                <a16:creationId xmlns:a16="http://schemas.microsoft.com/office/drawing/2014/main" id="{E93F192F-5A3E-C3A5-DAA5-81BDA058880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24183" y="3684599"/>
            <a:ext cx="4538642" cy="264677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5" name="Text Placeholder 26">
            <a:extLst>
              <a:ext uri="{FF2B5EF4-FFF2-40B4-BE49-F238E27FC236}">
                <a16:creationId xmlns:a16="http://schemas.microsoft.com/office/drawing/2014/main" id="{A077C879-86A4-215F-B6AB-53F4483D79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21458" y="1867477"/>
            <a:ext cx="4596353" cy="405449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lvl="0"/>
            <a:r>
              <a:rPr lang="en-US" dirty="0"/>
              <a:t>Body Bold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21460" y="2347169"/>
            <a:ext cx="4596353" cy="1585470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</p:txBody>
      </p:sp>
      <p:sp>
        <p:nvSpPr>
          <p:cNvPr id="29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6021458" y="4228157"/>
            <a:ext cx="4565983" cy="405449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lvl="0"/>
            <a:r>
              <a:rPr lang="en-US" dirty="0"/>
              <a:t>Body Bold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7" hasCustomPrompt="1"/>
          </p:nvPr>
        </p:nvSpPr>
        <p:spPr>
          <a:xfrm>
            <a:off x="6021458" y="4707849"/>
            <a:ext cx="4596353" cy="1585470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</p:txBody>
      </p:sp>
      <p:pic>
        <p:nvPicPr>
          <p:cNvPr id="23" name="Picture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4" t="4072" r="42850" b="-4072"/>
          <a:stretch/>
        </p:blipFill>
        <p:spPr>
          <a:xfrm rot="5400000" flipV="1">
            <a:off x="7880101" y="2627939"/>
            <a:ext cx="6876291" cy="1620413"/>
          </a:xfrm>
          <a:prstGeom prst="rect">
            <a:avLst/>
          </a:prstGeom>
        </p:spPr>
      </p:pic>
      <p:sp>
        <p:nvSpPr>
          <p:cNvPr id="21" name="Rectangle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387009" cy="6858000"/>
          </a:xfrm>
          <a:prstGeom prst="rect">
            <a:avLst/>
          </a:prstGeom>
          <a:solidFill>
            <a:srgbClr val="93B8A7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823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50D36-9ABA-DD6F-204C-7993E0B1DA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90598" y="1665404"/>
            <a:ext cx="5800444" cy="464434"/>
          </a:xfrm>
        </p:spPr>
        <p:txBody>
          <a:bodyPr anchor="ctr" anchorCtr="0">
            <a:noAutofit/>
          </a:bodyPr>
          <a:lstStyle>
            <a:lvl1pPr algn="l">
              <a:defRPr sz="2400" baseline="0">
                <a:solidFill>
                  <a:srgbClr val="046A38"/>
                </a:solidFill>
              </a:defRPr>
            </a:lvl1pPr>
          </a:lstStyle>
          <a:p>
            <a:r>
              <a:rPr lang="en-US" dirty="0"/>
              <a:t>Subhead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19"/>
          </p:nvPr>
        </p:nvSpPr>
        <p:spPr>
          <a:xfrm>
            <a:off x="1290598" y="2299007"/>
            <a:ext cx="5800444" cy="3609423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lvl="0"/>
            <a:endParaRPr lang="en-US" dirty="0"/>
          </a:p>
        </p:txBody>
      </p:sp>
      <p:sp>
        <p:nvSpPr>
          <p:cNvPr id="19" name="Picture Placeholder 32"/>
          <p:cNvSpPr>
            <a:spLocks noGrp="1"/>
          </p:cNvSpPr>
          <p:nvPr>
            <p:ph type="pic" sz="quarter" idx="14" hasCustomPrompt="1"/>
          </p:nvPr>
        </p:nvSpPr>
        <p:spPr>
          <a:xfrm>
            <a:off x="7421964" y="1665404"/>
            <a:ext cx="3798664" cy="200978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8" name="Picture Placeholder 32"/>
          <p:cNvSpPr>
            <a:spLocks noGrp="1"/>
          </p:cNvSpPr>
          <p:nvPr>
            <p:ph type="pic" sz="quarter" idx="20" hasCustomPrompt="1"/>
          </p:nvPr>
        </p:nvSpPr>
        <p:spPr>
          <a:xfrm>
            <a:off x="7421963" y="3898649"/>
            <a:ext cx="3798664" cy="200978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A86A4B-2179-A197-5D68-BAB1C3BB5713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E7DF7431-0768-4FBE-8D7E-2294F6EF1D3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2" t="714" r="22952" b="-714"/>
          <a:stretch/>
        </p:blipFill>
        <p:spPr>
          <a:xfrm rot="10800000" flipH="1">
            <a:off x="0" y="-20320"/>
            <a:ext cx="12216384" cy="1983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663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1190433" y="1090171"/>
            <a:ext cx="10084236" cy="4782312"/>
          </a:xfrm>
          <a:prstGeom prst="rect">
            <a:avLst/>
          </a:prstGeom>
          <a:solidFill>
            <a:srgbClr val="93B8A7">
              <a:alpha val="20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1459524" y="1312441"/>
            <a:ext cx="9548444" cy="5769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22" name="Text Placeholder 35"/>
          <p:cNvSpPr>
            <a:spLocks noGrp="1"/>
          </p:cNvSpPr>
          <p:nvPr>
            <p:ph type="body" sz="quarter" idx="10" hasCustomPrompt="1"/>
          </p:nvPr>
        </p:nvSpPr>
        <p:spPr>
          <a:xfrm>
            <a:off x="1459850" y="2098538"/>
            <a:ext cx="9548118" cy="397699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400" i="0">
                <a:solidFill>
                  <a:srgbClr val="046A38"/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1"/>
          </p:nvPr>
        </p:nvSpPr>
        <p:spPr>
          <a:xfrm>
            <a:off x="1459522" y="2656973"/>
            <a:ext cx="9548445" cy="2953898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</a:p>
          <a:p>
            <a:pPr lvl="0"/>
            <a:endParaRPr lang="en-US" dirty="0"/>
          </a:p>
        </p:txBody>
      </p:sp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99" t="-701" r="1128" b="701"/>
          <a:stretch/>
        </p:blipFill>
        <p:spPr>
          <a:xfrm>
            <a:off x="1" y="5084110"/>
            <a:ext cx="12192000" cy="179147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97A2DA6-571A-D4C4-D9D6-D2533C909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99" t="-701" r="1128" b="701"/>
          <a:stretch/>
        </p:blipFill>
        <p:spPr>
          <a:xfrm>
            <a:off x="0" y="-1220040"/>
            <a:ext cx="12192000" cy="179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843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2">
            <a:extLst>
              <a:ext uri="{FF2B5EF4-FFF2-40B4-BE49-F238E27FC236}">
                <a16:creationId xmlns:a16="http://schemas.microsoft.com/office/drawing/2014/main" id="{D67E52CE-DD86-6F82-2450-316D4D9532C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733658" y="2424109"/>
            <a:ext cx="4187169" cy="200978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</p:txBody>
      </p:sp>
      <p:pic>
        <p:nvPicPr>
          <p:cNvPr id="4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20" r="31558"/>
          <a:stretch/>
        </p:blipFill>
        <p:spPr>
          <a:xfrm flipH="1">
            <a:off x="10160" y="4203701"/>
            <a:ext cx="12192000" cy="265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02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40170-8B3F-D551-5F8C-281A7DF43A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973" y="431322"/>
            <a:ext cx="10990053" cy="681486"/>
          </a:xfrm>
        </p:spPr>
        <p:txBody>
          <a:bodyPr anchor="ctr" anchorCtr="0">
            <a:noAutofit/>
          </a:bodyPr>
          <a:lstStyle>
            <a:lvl1pPr algn="l">
              <a:defRPr sz="44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SMALL HEADER</a:t>
            </a:r>
          </a:p>
        </p:txBody>
      </p:sp>
    </p:spTree>
    <p:extLst>
      <p:ext uri="{BB962C8B-B14F-4D97-AF65-F5344CB8AC3E}">
        <p14:creationId xmlns:p14="http://schemas.microsoft.com/office/powerpoint/2010/main" val="813842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E99B-37FA-4D52-92BD-A110005A316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0436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7DF7431-0768-4FBE-8D7E-2294F6EF1D3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003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1" r:id="rId3"/>
    <p:sldLayoutId id="2147483660" r:id="rId4"/>
    <p:sldLayoutId id="2147483652" r:id="rId5"/>
    <p:sldLayoutId id="2147483653" r:id="rId6"/>
    <p:sldLayoutId id="2147483662" r:id="rId7"/>
    <p:sldLayoutId id="2147483655" r:id="rId8"/>
    <p:sldLayoutId id="214748366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1" kern="1200">
          <a:solidFill>
            <a:srgbClr val="046A3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635020"/>
            <a:ext cx="12192000" cy="1387123"/>
          </a:xfrm>
          <a:prstGeom prst="rect">
            <a:avLst/>
          </a:prstGeom>
          <a:solidFill>
            <a:srgbClr val="93B8A7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6A38"/>
              </a:solidFill>
            </a:endParaRPr>
          </a:p>
        </p:txBody>
      </p:sp>
      <p:sp>
        <p:nvSpPr>
          <p:cNvPr id="2" name="Rectang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2637" y="246647"/>
            <a:ext cx="11706726" cy="6364706"/>
          </a:xfrm>
          <a:prstGeom prst="rect">
            <a:avLst/>
          </a:prstGeom>
          <a:noFill/>
          <a:ln w="317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A2ABA17A-C488-2707-782D-418DFF7EA3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379" y="532645"/>
            <a:ext cx="10577647" cy="681486"/>
          </a:xfrm>
        </p:spPr>
        <p:txBody>
          <a:bodyPr/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TITLES SHOULD USE ALL CAPS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55072" y="1258129"/>
            <a:ext cx="8632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SMALL HEADER SHOULD USE ALL CAPS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5071" y="1717168"/>
            <a:ext cx="6355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296A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Subhead should be sentence case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5070" y="2123730"/>
            <a:ext cx="7932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text should be sentence case, 18 point font size.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5070" y="2667153"/>
            <a:ext cx="10386960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Headers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on mint can be black, sentence case/uppercase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55070" y="3219278"/>
            <a:ext cx="10386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46A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Subhead should be sentence case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070" y="3608813"/>
            <a:ext cx="8157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Body text should be sentence case,18 point font size.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43C2B2-115E-44EE-32F5-9999D6706E75}"/>
              </a:ext>
            </a:extLst>
          </p:cNvPr>
          <p:cNvSpPr txBox="1"/>
          <p:nvPr/>
        </p:nvSpPr>
        <p:spPr>
          <a:xfrm>
            <a:off x="1013379" y="4511286"/>
            <a:ext cx="10349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NOTE: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PowerPoint </a:t>
            </a:r>
            <a:r>
              <a:rPr lang="en-US" sz="24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be checked for ADA compliance by the individual that is adding content to the PowerPoint template. 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This includes adding Alt Text to all added graphics, checking reading order, checking slide titles and more.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30266" y="6333171"/>
            <a:ext cx="513146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DELETE THIS SLIDE AFTER DESIGNING!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F3841CC-BE32-058E-6FAE-48B9F9A2B2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9574" y="4375431"/>
            <a:ext cx="10532851" cy="177425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505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TITLE 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95873B3-828A-50E3-6882-60E9832094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sp>
        <p:nvSpPr>
          <p:cNvPr id="3" name="Picture Placeholder 2" descr="This is a placeholder for Slide 2's image on the left side of the slide. Click to add a picture.">
            <a:extLst>
              <a:ext uri="{FF2B5EF4-FFF2-40B4-BE49-F238E27FC236}">
                <a16:creationId xmlns:a16="http://schemas.microsoft.com/office/drawing/2014/main" id="{0BE4FA2B-EA2A-7D67-392E-CE7071A1BC8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3541857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HEADER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Body Copy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4CD9D1-408A-6778-6541-FF831FD4E69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7DF7431-0768-4FBE-8D7E-2294F6EF1D3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72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HEADER SLIDE 4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Body Copy</a:t>
            </a:r>
          </a:p>
        </p:txBody>
      </p:sp>
      <p:sp>
        <p:nvSpPr>
          <p:cNvPr id="9" name="Picture Placeholder 8" descr="This is a placeholder for Slide 4's image on the right side of the slide.">
            <a:extLst>
              <a:ext uri="{FF2B5EF4-FFF2-40B4-BE49-F238E27FC236}">
                <a16:creationId xmlns:a16="http://schemas.microsoft.com/office/drawing/2014/main" id="{57A8BE99-2270-F09E-4A5D-1B7DC683F58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1581003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6AA4A847-981E-4103-A2B9-5276B08F1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HEADER SLIDE 5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E21BC3F-DF4B-49DB-A2C5-97F4709AD1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7311BC6-C2DF-4E4C-B8A8-120C36A789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Body</a:t>
            </a:r>
          </a:p>
        </p:txBody>
      </p:sp>
      <p:sp>
        <p:nvSpPr>
          <p:cNvPr id="8" name="Picture Placeholder 7" descr="This is a placeholder for Slide 5's first image in the upper right corner. Click to add a picture.">
            <a:extLst>
              <a:ext uri="{FF2B5EF4-FFF2-40B4-BE49-F238E27FC236}">
                <a16:creationId xmlns:a16="http://schemas.microsoft.com/office/drawing/2014/main" id="{7754048B-6C45-7E8D-4AC2-33802E2BA37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7" name="Picture Placeholder 6" descr="This is a placeholder for Slide 5's second image on the right side of the slide. Click to add a picture.">
            <a:extLst>
              <a:ext uri="{FF2B5EF4-FFF2-40B4-BE49-F238E27FC236}">
                <a16:creationId xmlns:a16="http://schemas.microsoft.com/office/drawing/2014/main" id="{09C4C369-1011-4711-FDF3-321622610EF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6" name="Picture Placeholder 5" descr="This is a placeholder for Slide 5's last image on the right side of the slide. Click to add a picture.">
            <a:extLst>
              <a:ext uri="{FF2B5EF4-FFF2-40B4-BE49-F238E27FC236}">
                <a16:creationId xmlns:a16="http://schemas.microsoft.com/office/drawing/2014/main" id="{EDB8C6DE-788A-A2AC-50EE-9CCB8775C8B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5B7061-C7A3-7268-B3CF-A822EA6061A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7DF7431-0768-4FBE-8D7E-2294F6EF1D3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076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9C762B6-B86C-BBE0-177C-9F76C2672FF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HEADER SLIDE 6</a:t>
            </a:r>
          </a:p>
        </p:txBody>
      </p:sp>
      <p:sp>
        <p:nvSpPr>
          <p:cNvPr id="30" name="Picture Placeholder 29" descr="This is a placeholder for Slide 6's image in the upper left corner. Click to add a picture.">
            <a:extLst>
              <a:ext uri="{FF2B5EF4-FFF2-40B4-BE49-F238E27FC236}">
                <a16:creationId xmlns:a16="http://schemas.microsoft.com/office/drawing/2014/main" id="{8F7073FF-38F5-AED0-E47F-C00F94A5BA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1" name="Picture Placeholder 30" descr="This is a placeholder for Slide 6's image in the lower left corner. Click to add a picture.">
            <a:extLst>
              <a:ext uri="{FF2B5EF4-FFF2-40B4-BE49-F238E27FC236}">
                <a16:creationId xmlns:a16="http://schemas.microsoft.com/office/drawing/2014/main" id="{A8A80FFF-A22A-0DA9-698A-8B17FB30429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FA7B0E6D-40D6-7001-BE22-9B15CAD868E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en-US" dirty="0"/>
              <a:t>Body Copy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List of items</a:t>
            </a:r>
          </a:p>
          <a:p>
            <a:r>
              <a:rPr lang="en-US" dirty="0"/>
              <a:t>List of items</a:t>
            </a:r>
          </a:p>
          <a:p>
            <a:r>
              <a:rPr lang="en-US" dirty="0"/>
              <a:t>List of items</a:t>
            </a:r>
          </a:p>
          <a:p>
            <a:r>
              <a:rPr lang="en-US" dirty="0"/>
              <a:t>List of items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en-US" dirty="0"/>
              <a:t>Body Copy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BF4BCF08-6E67-614C-687E-D4DB92149CC7}"/>
              </a:ext>
            </a:extLst>
          </p:cNvPr>
          <p:cNvSpPr>
            <a:spLocks noGrp="1"/>
          </p:cNvSpPr>
          <p:nvPr>
            <p:ph type="body" idx="17"/>
          </p:nvPr>
        </p:nvSpPr>
        <p:spPr/>
        <p:txBody>
          <a:bodyPr>
            <a:normAutofit/>
          </a:bodyPr>
          <a:lstStyle/>
          <a:p>
            <a:r>
              <a:rPr lang="en-US" dirty="0"/>
              <a:t>List of items</a:t>
            </a:r>
          </a:p>
          <a:p>
            <a:r>
              <a:rPr lang="en-US" dirty="0"/>
              <a:t>List of items</a:t>
            </a:r>
          </a:p>
          <a:p>
            <a:r>
              <a:rPr lang="en-US" dirty="0"/>
              <a:t>List of items</a:t>
            </a:r>
          </a:p>
          <a:p>
            <a:r>
              <a:rPr lang="en-US" dirty="0"/>
              <a:t>List of items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67288D0-CC8F-7900-B75A-3D1A226FD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21458" y="1571959"/>
            <a:ext cx="4596353" cy="0"/>
          </a:xfrm>
          <a:prstGeom prst="line">
            <a:avLst/>
          </a:prstGeom>
          <a:ln w="38100">
            <a:solidFill>
              <a:srgbClr val="046A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C30E889-09B7-5B9C-B36E-FDAD73CFCA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21458" y="4081060"/>
            <a:ext cx="4596353" cy="0"/>
          </a:xfrm>
          <a:prstGeom prst="line">
            <a:avLst/>
          </a:prstGeom>
          <a:ln w="38100">
            <a:solidFill>
              <a:srgbClr val="046A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778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EFEFD9E-86C1-1BC6-7090-E1F0E857D5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9"/>
          </p:nvPr>
        </p:nvSpPr>
        <p:spPr/>
        <p:txBody>
          <a:bodyPr/>
          <a:lstStyle/>
          <a:p>
            <a:r>
              <a:rPr lang="en-US" dirty="0"/>
              <a:t>Body copy</a:t>
            </a:r>
          </a:p>
        </p:txBody>
      </p:sp>
      <p:sp>
        <p:nvSpPr>
          <p:cNvPr id="4" name="Picture Placeholder 3" descr="This is a placeholder for Slide 7's first image on the right side of the slide. Click to add a picture.">
            <a:extLst>
              <a:ext uri="{FF2B5EF4-FFF2-40B4-BE49-F238E27FC236}">
                <a16:creationId xmlns:a16="http://schemas.microsoft.com/office/drawing/2014/main" id="{895742C4-6069-847D-31DC-272BE0BB252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5" name="Picture Placeholder 4" descr="This is a placeholder for Slide 7's second image on the right side of the slide. Click to add a picture.">
            <a:extLst>
              <a:ext uri="{FF2B5EF4-FFF2-40B4-BE49-F238E27FC236}">
                <a16:creationId xmlns:a16="http://schemas.microsoft.com/office/drawing/2014/main" id="{0B4B2F34-D95F-3003-4592-58D8A2817FC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2E90A13C-3642-5FB5-AA63-130C33A3B218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E7DF7431-0768-4FBE-8D7E-2294F6EF1D3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187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Header Slide 8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Subhead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Body copy</a:t>
            </a:r>
          </a:p>
        </p:txBody>
      </p:sp>
    </p:spTree>
    <p:extLst>
      <p:ext uri="{BB962C8B-B14F-4D97-AF65-F5344CB8AC3E}">
        <p14:creationId xmlns:p14="http://schemas.microsoft.com/office/powerpoint/2010/main" val="3369038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CBE2A5A-14AF-F93B-FD46-696445C02D6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End of </a:t>
            </a:r>
            <a:r>
              <a:rPr lang="en-US" dirty="0" err="1"/>
              <a:t>Powerpoint</a:t>
            </a:r>
            <a:endParaRPr lang="en-US" dirty="0"/>
          </a:p>
        </p:txBody>
      </p:sp>
      <p:pic>
        <p:nvPicPr>
          <p:cNvPr id="4" name="Picture Placeholder 3" descr="Oakland Community College &#10;Excellence Empowered logo.">
            <a:extLst>
              <a:ext uri="{FF2B5EF4-FFF2-40B4-BE49-F238E27FC236}">
                <a16:creationId xmlns:a16="http://schemas.microsoft.com/office/drawing/2014/main" id="{CF6CB440-5915-554E-F8B0-E4905DAA8751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464" t="-16295" r="-3094" b="-16295"/>
          <a:stretch/>
        </p:blipFill>
        <p:spPr>
          <a:xfrm>
            <a:off x="3733658" y="2424109"/>
            <a:ext cx="4187169" cy="2009781"/>
          </a:xfrm>
        </p:spPr>
      </p:pic>
    </p:spTree>
    <p:extLst>
      <p:ext uri="{BB962C8B-B14F-4D97-AF65-F5344CB8AC3E}">
        <p14:creationId xmlns:p14="http://schemas.microsoft.com/office/powerpoint/2010/main" val="3264883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.potx" id="{E558F8F9-A175-4C81-AE7E-C30A28C8BA9C}" vid="{0285E3D3-64A4-4A79-BC3E-88988754C4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3039</TotalTime>
  <Words>167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Office Theme</vt:lpstr>
      <vt:lpstr>TITLES SHOULD USE ALL CAPS</vt:lpstr>
      <vt:lpstr>TITLE </vt:lpstr>
      <vt:lpstr>HEADER</vt:lpstr>
      <vt:lpstr>HEADER SLIDE 4</vt:lpstr>
      <vt:lpstr>HEADER SLIDE 5</vt:lpstr>
      <vt:lpstr>HEADER SLIDE 6</vt:lpstr>
      <vt:lpstr>Subhead</vt:lpstr>
      <vt:lpstr>Header Slide 8</vt:lpstr>
      <vt:lpstr>End of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Burkle, Melissa A</dc:creator>
  <cp:lastModifiedBy>Nagy, Heather M</cp:lastModifiedBy>
  <cp:revision>132</cp:revision>
  <dcterms:created xsi:type="dcterms:W3CDTF">2021-01-27T14:54:47Z</dcterms:created>
  <dcterms:modified xsi:type="dcterms:W3CDTF">2026-03-27T13:53:58Z</dcterms:modified>
</cp:coreProperties>
</file>