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65" r:id="rId5"/>
    <p:sldId id="308" r:id="rId6"/>
    <p:sldId id="310" r:id="rId7"/>
    <p:sldId id="311" r:id="rId8"/>
    <p:sldId id="318" r:id="rId9"/>
    <p:sldId id="313" r:id="rId10"/>
    <p:sldId id="314" r:id="rId11"/>
    <p:sldId id="309" r:id="rId12"/>
    <p:sldId id="315" r:id="rId13"/>
    <p:sldId id="316" r:id="rId14"/>
    <p:sldId id="31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A38"/>
    <a:srgbClr val="296A38"/>
    <a:srgbClr val="50B848"/>
    <a:srgbClr val="9DEA01"/>
    <a:srgbClr val="3274B9"/>
    <a:srgbClr val="213671"/>
    <a:srgbClr val="6C267B"/>
    <a:srgbClr val="D83968"/>
    <a:srgbClr val="0078C9"/>
    <a:srgbClr val="7AC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504" y="96"/>
      </p:cViewPr>
      <p:guideLst/>
    </p:cSldViewPr>
  </p:slideViewPr>
  <p:outlineViewPr>
    <p:cViewPr>
      <p:scale>
        <a:sx n="33" d="100"/>
        <a:sy n="33" d="100"/>
      </p:scale>
      <p:origin x="0" y="-286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gy, Heather M" userId="17470f8a-550b-48fc-8d28-e045336a4ea8" providerId="ADAL" clId="{C6B24F15-2DB3-4201-94AC-786AEAA643D5}"/>
    <pc:docChg chg="undo custSel modSld modMainMaster">
      <pc:chgData name="Nagy, Heather M" userId="17470f8a-550b-48fc-8d28-e045336a4ea8" providerId="ADAL" clId="{C6B24F15-2DB3-4201-94AC-786AEAA643D5}" dt="2026-03-27T13:50:37.023" v="1313"/>
      <pc:docMkLst>
        <pc:docMk/>
      </pc:docMkLst>
      <pc:sldChg chg="modSp mod">
        <pc:chgData name="Nagy, Heather M" userId="17470f8a-550b-48fc-8d28-e045336a4ea8" providerId="ADAL" clId="{C6B24F15-2DB3-4201-94AC-786AEAA643D5}" dt="2026-03-27T13:50:37.023" v="1313"/>
        <pc:sldMkLst>
          <pc:docMk/>
          <pc:sldMk cId="155137020" sldId="265"/>
        </pc:sldMkLst>
        <pc:spChg chg="mod">
          <ac:chgData name="Nagy, Heather M" userId="17470f8a-550b-48fc-8d28-e045336a4ea8" providerId="ADAL" clId="{C6B24F15-2DB3-4201-94AC-786AEAA643D5}" dt="2026-03-27T13:50:37.023" v="1313"/>
          <ac:spMkLst>
            <pc:docMk/>
            <pc:sldMk cId="155137020" sldId="265"/>
            <ac:spMk id="4" creationId="{A79F39C2-454B-FD19-441C-51D222207D26}"/>
          </ac:spMkLst>
        </pc:spChg>
        <pc:spChg chg="mod">
          <ac:chgData name="Nagy, Heather M" userId="17470f8a-550b-48fc-8d28-e045336a4ea8" providerId="ADAL" clId="{C6B24F15-2DB3-4201-94AC-786AEAA643D5}" dt="2026-03-26T21:06:02.273" v="182" actId="20577"/>
          <ac:spMkLst>
            <pc:docMk/>
            <pc:sldMk cId="155137020" sldId="265"/>
            <ac:spMk id="7" creationId="{00000000-0000-0000-0000-000000000000}"/>
          </ac:spMkLst>
        </pc:spChg>
        <pc:spChg chg="mod">
          <ac:chgData name="Nagy, Heather M" userId="17470f8a-550b-48fc-8d28-e045336a4ea8" providerId="ADAL" clId="{C6B24F15-2DB3-4201-94AC-786AEAA643D5}" dt="2026-03-26T21:06:09.121" v="184" actId="20577"/>
          <ac:spMkLst>
            <pc:docMk/>
            <pc:sldMk cId="155137020" sldId="265"/>
            <ac:spMk id="9" creationId="{00000000-0000-0000-0000-000000000000}"/>
          </ac:spMkLst>
        </pc:spChg>
        <pc:spChg chg="mod">
          <ac:chgData name="Nagy, Heather M" userId="17470f8a-550b-48fc-8d28-e045336a4ea8" providerId="ADAL" clId="{C6B24F15-2DB3-4201-94AC-786AEAA643D5}" dt="2026-03-26T21:05:55.442" v="178" actId="14100"/>
          <ac:spMkLst>
            <pc:docMk/>
            <pc:sldMk cId="155137020" sldId="265"/>
            <ac:spMk id="14" creationId="{E0361DE2-1528-01A3-6174-76741F75CF13}"/>
          </ac:spMkLst>
        </pc:spChg>
      </pc:sldChg>
      <pc:sldChg chg="addSp delSp modSp mod">
        <pc:chgData name="Nagy, Heather M" userId="17470f8a-550b-48fc-8d28-e045336a4ea8" providerId="ADAL" clId="{C6B24F15-2DB3-4201-94AC-786AEAA643D5}" dt="2026-03-27T13:03:02.305" v="1275" actId="962"/>
        <pc:sldMkLst>
          <pc:docMk/>
          <pc:sldMk cId="2291088677" sldId="308"/>
        </pc:sldMkLst>
        <pc:spChg chg="add del mod">
          <ac:chgData name="Nagy, Heather M" userId="17470f8a-550b-48fc-8d28-e045336a4ea8" providerId="ADAL" clId="{C6B24F15-2DB3-4201-94AC-786AEAA643D5}" dt="2026-03-27T12:38:16.669" v="327" actId="478"/>
          <ac:spMkLst>
            <pc:docMk/>
            <pc:sldMk cId="2291088677" sldId="308"/>
            <ac:spMk id="5" creationId="{9019CF15-D395-71EC-9511-9E743DFE8281}"/>
          </ac:spMkLst>
        </pc:spChg>
        <pc:spChg chg="add del mod">
          <ac:chgData name="Nagy, Heather M" userId="17470f8a-550b-48fc-8d28-e045336a4ea8" providerId="ADAL" clId="{C6B24F15-2DB3-4201-94AC-786AEAA643D5}" dt="2026-03-27T12:39:06.054" v="443" actId="931"/>
          <ac:spMkLst>
            <pc:docMk/>
            <pc:sldMk cId="2291088677" sldId="308"/>
            <ac:spMk id="7" creationId="{55DF9D2D-45D3-E643-B706-F79473A1F10F}"/>
          </ac:spMkLst>
        </pc:spChg>
        <pc:spChg chg="add mod ord">
          <ac:chgData name="Nagy, Heather M" userId="17470f8a-550b-48fc-8d28-e045336a4ea8" providerId="ADAL" clId="{C6B24F15-2DB3-4201-94AC-786AEAA643D5}" dt="2026-03-27T13:03:02.305" v="1275" actId="962"/>
          <ac:spMkLst>
            <pc:docMk/>
            <pc:sldMk cId="2291088677" sldId="308"/>
            <ac:spMk id="11" creationId="{C22702F6-3347-AF28-A976-B7C52B4F7AEA}"/>
          </ac:spMkLst>
        </pc:spChg>
        <pc:spChg chg="del ord">
          <ac:chgData name="Nagy, Heather M" userId="17470f8a-550b-48fc-8d28-e045336a4ea8" providerId="ADAL" clId="{C6B24F15-2DB3-4201-94AC-786AEAA643D5}" dt="2026-03-27T12:37:16.690" v="185" actId="931"/>
          <ac:spMkLst>
            <pc:docMk/>
            <pc:sldMk cId="2291088677" sldId="308"/>
            <ac:spMk id="12" creationId="{BF4B23D4-8238-7258-E323-2B9A83951D4A}"/>
          </ac:spMkLst>
        </pc:spChg>
        <pc:spChg chg="ord">
          <ac:chgData name="Nagy, Heather M" userId="17470f8a-550b-48fc-8d28-e045336a4ea8" providerId="ADAL" clId="{C6B24F15-2DB3-4201-94AC-786AEAA643D5}" dt="2026-03-26T20:49:12.159" v="44" actId="13244"/>
          <ac:spMkLst>
            <pc:docMk/>
            <pc:sldMk cId="2291088677" sldId="308"/>
            <ac:spMk id="45" creationId="{CB2FF126-4EA6-1401-72CC-F11DB3EE3595}"/>
          </ac:spMkLst>
        </pc:spChg>
        <pc:picChg chg="add del mod">
          <ac:chgData name="Nagy, Heather M" userId="17470f8a-550b-48fc-8d28-e045336a4ea8" providerId="ADAL" clId="{C6B24F15-2DB3-4201-94AC-786AEAA643D5}" dt="2026-03-27T12:38:31.798" v="328" actId="478"/>
          <ac:picMkLst>
            <pc:docMk/>
            <pc:sldMk cId="2291088677" sldId="308"/>
            <ac:picMk id="3" creationId="{E53EF538-665A-63C4-139B-CCD5AF0DE155}"/>
          </ac:picMkLst>
        </pc:picChg>
        <pc:picChg chg="add del mod">
          <ac:chgData name="Nagy, Heather M" userId="17470f8a-550b-48fc-8d28-e045336a4ea8" providerId="ADAL" clId="{C6B24F15-2DB3-4201-94AC-786AEAA643D5}" dt="2026-03-27T12:39:09.636" v="446" actId="478"/>
          <ac:picMkLst>
            <pc:docMk/>
            <pc:sldMk cId="2291088677" sldId="308"/>
            <ac:picMk id="9" creationId="{55467706-94D5-FCE5-17D1-CB0DA9CE178D}"/>
          </ac:picMkLst>
        </pc:picChg>
      </pc:sldChg>
      <pc:sldChg chg="addSp delSp modSp mod modClrScheme chgLayout">
        <pc:chgData name="Nagy, Heather M" userId="17470f8a-550b-48fc-8d28-e045336a4ea8" providerId="ADAL" clId="{C6B24F15-2DB3-4201-94AC-786AEAA643D5}" dt="2026-03-27T12:43:52.246" v="1260" actId="962"/>
        <pc:sldMkLst>
          <pc:docMk/>
          <pc:sldMk cId="1988857434" sldId="309"/>
        </pc:sldMkLst>
        <pc:spChg chg="mod ord">
          <ac:chgData name="Nagy, Heather M" userId="17470f8a-550b-48fc-8d28-e045336a4ea8" providerId="ADAL" clId="{C6B24F15-2DB3-4201-94AC-786AEAA643D5}" dt="2026-03-26T21:03:09.148" v="158" actId="700"/>
          <ac:spMkLst>
            <pc:docMk/>
            <pc:sldMk cId="1988857434" sldId="309"/>
            <ac:spMk id="2" creationId="{2FA9BD07-6DF5-0764-0B0D-AB4E1C2A0368}"/>
          </ac:spMkLst>
        </pc:spChg>
        <pc:spChg chg="mod ord">
          <ac:chgData name="Nagy, Heather M" userId="17470f8a-550b-48fc-8d28-e045336a4ea8" providerId="ADAL" clId="{C6B24F15-2DB3-4201-94AC-786AEAA643D5}" dt="2026-03-26T21:03:09.148" v="158" actId="700"/>
          <ac:spMkLst>
            <pc:docMk/>
            <pc:sldMk cId="1988857434" sldId="309"/>
            <ac:spMk id="4" creationId="{5F415CFC-0848-7ACA-E1A2-B4110C7CB271}"/>
          </ac:spMkLst>
        </pc:spChg>
        <pc:spChg chg="mod ord">
          <ac:chgData name="Nagy, Heather M" userId="17470f8a-550b-48fc-8d28-e045336a4ea8" providerId="ADAL" clId="{C6B24F15-2DB3-4201-94AC-786AEAA643D5}" dt="2026-03-26T21:03:09.148" v="158" actId="700"/>
          <ac:spMkLst>
            <pc:docMk/>
            <pc:sldMk cId="1988857434" sldId="309"/>
            <ac:spMk id="6" creationId="{198914B0-C6E4-3764-FA93-2B333B566243}"/>
          </ac:spMkLst>
        </pc:spChg>
        <pc:spChg chg="add del mod ord">
          <ac:chgData name="Nagy, Heather M" userId="17470f8a-550b-48fc-8d28-e045336a4ea8" providerId="ADAL" clId="{C6B24F15-2DB3-4201-94AC-786AEAA643D5}" dt="2026-03-26T20:26:04.278" v="30" actId="700"/>
          <ac:spMkLst>
            <pc:docMk/>
            <pc:sldMk cId="1988857434" sldId="309"/>
            <ac:spMk id="7" creationId="{2F23458B-1461-B39E-952B-C95675072156}"/>
          </ac:spMkLst>
        </pc:spChg>
        <pc:spChg chg="mod ord">
          <ac:chgData name="Nagy, Heather M" userId="17470f8a-550b-48fc-8d28-e045336a4ea8" providerId="ADAL" clId="{C6B24F15-2DB3-4201-94AC-786AEAA643D5}" dt="2026-03-26T21:03:09.148" v="158" actId="700"/>
          <ac:spMkLst>
            <pc:docMk/>
            <pc:sldMk cId="1988857434" sldId="309"/>
            <ac:spMk id="8" creationId="{3D8FDF8C-142F-7E34-BDAD-4C59205D4709}"/>
          </ac:spMkLst>
        </pc:spChg>
        <pc:spChg chg="add del mod">
          <ac:chgData name="Nagy, Heather M" userId="17470f8a-550b-48fc-8d28-e045336a4ea8" providerId="ADAL" clId="{C6B24F15-2DB3-4201-94AC-786AEAA643D5}" dt="2026-03-26T21:03:06.362" v="156" actId="700"/>
          <ac:spMkLst>
            <pc:docMk/>
            <pc:sldMk cId="1988857434" sldId="309"/>
            <ac:spMk id="10" creationId="{19525031-F75F-EE63-8C46-05DD2249A0DD}"/>
          </ac:spMkLst>
        </pc:spChg>
        <pc:spChg chg="mod ord">
          <ac:chgData name="Nagy, Heather M" userId="17470f8a-550b-48fc-8d28-e045336a4ea8" providerId="ADAL" clId="{C6B24F15-2DB3-4201-94AC-786AEAA643D5}" dt="2026-03-26T21:03:09.156" v="159" actId="27636"/>
          <ac:spMkLst>
            <pc:docMk/>
            <pc:sldMk cId="1988857434" sldId="309"/>
            <ac:spMk id="11" creationId="{57DD65E8-1820-7C60-D44B-768E6A1FAF04}"/>
          </ac:spMkLst>
        </pc:spChg>
        <pc:spChg chg="del">
          <ac:chgData name="Nagy, Heather M" userId="17470f8a-550b-48fc-8d28-e045336a4ea8" providerId="ADAL" clId="{C6B24F15-2DB3-4201-94AC-786AEAA643D5}" dt="2026-03-26T20:21:35.545" v="0" actId="931"/>
          <ac:spMkLst>
            <pc:docMk/>
            <pc:sldMk cId="1988857434" sldId="309"/>
            <ac:spMk id="12" creationId="{C69AD919-3BDE-0267-B6B9-5A9875CA73D5}"/>
          </ac:spMkLst>
        </pc:spChg>
        <pc:spChg chg="add mod ord">
          <ac:chgData name="Nagy, Heather M" userId="17470f8a-550b-48fc-8d28-e045336a4ea8" providerId="ADAL" clId="{C6B24F15-2DB3-4201-94AC-786AEAA643D5}" dt="2026-03-27T12:43:52.246" v="1260" actId="962"/>
          <ac:spMkLst>
            <pc:docMk/>
            <pc:sldMk cId="1988857434" sldId="309"/>
            <ac:spMk id="13" creationId="{F1914082-30C4-D56B-D55F-AA94BA0EB8E2}"/>
          </ac:spMkLst>
        </pc:spChg>
        <pc:picChg chg="add del mod ord modCrop">
          <ac:chgData name="Nagy, Heather M" userId="17470f8a-550b-48fc-8d28-e045336a4ea8" providerId="ADAL" clId="{C6B24F15-2DB3-4201-94AC-786AEAA643D5}" dt="2026-03-26T20:35:39.870" v="42" actId="478"/>
          <ac:picMkLst>
            <pc:docMk/>
            <pc:sldMk cId="1988857434" sldId="309"/>
            <ac:picMk id="5" creationId="{9ED8C42E-C9B1-C769-8391-30BAD9BFA826}"/>
          </ac:picMkLst>
        </pc:picChg>
      </pc:sldChg>
      <pc:sldChg chg="addSp delSp modSp mod modClrScheme chgLayout">
        <pc:chgData name="Nagy, Heather M" userId="17470f8a-550b-48fc-8d28-e045336a4ea8" providerId="ADAL" clId="{C6B24F15-2DB3-4201-94AC-786AEAA643D5}" dt="2026-03-27T13:03:11.298" v="1277" actId="962"/>
        <pc:sldMkLst>
          <pc:docMk/>
          <pc:sldMk cId="2241622405" sldId="310"/>
        </pc:sldMkLst>
        <pc:spChg chg="add del mod ord">
          <ac:chgData name="Nagy, Heather M" userId="17470f8a-550b-48fc-8d28-e045336a4ea8" providerId="ADAL" clId="{C6B24F15-2DB3-4201-94AC-786AEAA643D5}" dt="2026-03-26T20:58:49.192" v="129" actId="700"/>
          <ac:spMkLst>
            <pc:docMk/>
            <pc:sldMk cId="2241622405" sldId="310"/>
            <ac:spMk id="2" creationId="{399BCD34-E42D-CA14-56C1-6C3B61EBFC6C}"/>
          </ac:spMkLst>
        </pc:spChg>
        <pc:spChg chg="add del mod ord">
          <ac:chgData name="Nagy, Heather M" userId="17470f8a-550b-48fc-8d28-e045336a4ea8" providerId="ADAL" clId="{C6B24F15-2DB3-4201-94AC-786AEAA643D5}" dt="2026-03-26T20:58:52.053" v="132" actId="700"/>
          <ac:spMkLst>
            <pc:docMk/>
            <pc:sldMk cId="2241622405" sldId="310"/>
            <ac:spMk id="3" creationId="{C7396658-A020-4FAD-EB3B-B4AE96AC499D}"/>
          </ac:spMkLst>
        </pc:spChg>
        <pc:spChg chg="add mod ord">
          <ac:chgData name="Nagy, Heather M" userId="17470f8a-550b-48fc-8d28-e045336a4ea8" providerId="ADAL" clId="{C6B24F15-2DB3-4201-94AC-786AEAA643D5}" dt="2026-03-27T13:03:11.298" v="1277" actId="962"/>
          <ac:spMkLst>
            <pc:docMk/>
            <pc:sldMk cId="2241622405" sldId="310"/>
            <ac:spMk id="4" creationId="{51626669-C477-66CD-95E6-E6895EA6C967}"/>
          </ac:spMkLst>
        </pc:spChg>
        <pc:spChg chg="mod ord">
          <ac:chgData name="Nagy, Heather M" userId="17470f8a-550b-48fc-8d28-e045336a4ea8" providerId="ADAL" clId="{C6B24F15-2DB3-4201-94AC-786AEAA643D5}" dt="2026-03-26T20:58:52.053" v="132" actId="700"/>
          <ac:spMkLst>
            <pc:docMk/>
            <pc:sldMk cId="2241622405" sldId="310"/>
            <ac:spMk id="11" creationId="{680FECDC-ACB9-CA51-4BC0-3F94C3C7057D}"/>
          </ac:spMkLst>
        </pc:spChg>
        <pc:spChg chg="mod ord">
          <ac:chgData name="Nagy, Heather M" userId="17470f8a-550b-48fc-8d28-e045336a4ea8" providerId="ADAL" clId="{C6B24F15-2DB3-4201-94AC-786AEAA643D5}" dt="2026-03-26T20:58:52.053" v="132" actId="700"/>
          <ac:spMkLst>
            <pc:docMk/>
            <pc:sldMk cId="2241622405" sldId="310"/>
            <ac:spMk id="12" creationId="{4474DB4A-250E-308D-8876-CD73C1F423E5}"/>
          </ac:spMkLst>
        </pc:spChg>
        <pc:spChg chg="mod ord">
          <ac:chgData name="Nagy, Heather M" userId="17470f8a-550b-48fc-8d28-e045336a4ea8" providerId="ADAL" clId="{C6B24F15-2DB3-4201-94AC-786AEAA643D5}" dt="2026-03-26T20:59:05.693" v="133" actId="255"/>
          <ac:spMkLst>
            <pc:docMk/>
            <pc:sldMk cId="2241622405" sldId="310"/>
            <ac:spMk id="13" creationId="{6F5A4A0D-858F-52AA-03E8-7F4144EB0656}"/>
          </ac:spMkLst>
        </pc:spChg>
        <pc:spChg chg="mod ord">
          <ac:chgData name="Nagy, Heather M" userId="17470f8a-550b-48fc-8d28-e045336a4ea8" providerId="ADAL" clId="{C6B24F15-2DB3-4201-94AC-786AEAA643D5}" dt="2026-03-26T20:58:52.053" v="132" actId="700"/>
          <ac:spMkLst>
            <pc:docMk/>
            <pc:sldMk cId="2241622405" sldId="310"/>
            <ac:spMk id="14" creationId="{DA19D748-2040-0BC0-30E9-73928A84B783}"/>
          </ac:spMkLst>
        </pc:spChg>
        <pc:spChg chg="mod ord">
          <ac:chgData name="Nagy, Heather M" userId="17470f8a-550b-48fc-8d28-e045336a4ea8" providerId="ADAL" clId="{C6B24F15-2DB3-4201-94AC-786AEAA643D5}" dt="2026-03-26T21:05:54.898" v="177" actId="403"/>
          <ac:spMkLst>
            <pc:docMk/>
            <pc:sldMk cId="2241622405" sldId="310"/>
            <ac:spMk id="15" creationId="{5A922F4F-E72E-4FB6-D9C2-B968AB7E6CA0}"/>
          </ac:spMkLst>
        </pc:spChg>
        <pc:spChg chg="mod ord">
          <ac:chgData name="Nagy, Heather M" userId="17470f8a-550b-48fc-8d28-e045336a4ea8" providerId="ADAL" clId="{C6B24F15-2DB3-4201-94AC-786AEAA643D5}" dt="2026-03-26T20:58:52.053" v="132" actId="700"/>
          <ac:spMkLst>
            <pc:docMk/>
            <pc:sldMk cId="2241622405" sldId="310"/>
            <ac:spMk id="16" creationId="{B77C1700-6835-A7D3-78B8-126935449CDB}"/>
          </ac:spMkLst>
        </pc:spChg>
        <pc:spChg chg="mod ord">
          <ac:chgData name="Nagy, Heather M" userId="17470f8a-550b-48fc-8d28-e045336a4ea8" providerId="ADAL" clId="{C6B24F15-2DB3-4201-94AC-786AEAA643D5}" dt="2026-03-26T20:58:52.053" v="132" actId="700"/>
          <ac:spMkLst>
            <pc:docMk/>
            <pc:sldMk cId="2241622405" sldId="310"/>
            <ac:spMk id="20" creationId="{9751BAA1-6CA8-AC7B-584C-3FF6A506209F}"/>
          </ac:spMkLst>
        </pc:spChg>
        <pc:spChg chg="del">
          <ac:chgData name="Nagy, Heather M" userId="17470f8a-550b-48fc-8d28-e045336a4ea8" providerId="ADAL" clId="{C6B24F15-2DB3-4201-94AC-786AEAA643D5}" dt="2026-03-26T20:54:07.118" v="56" actId="700"/>
          <ac:spMkLst>
            <pc:docMk/>
            <pc:sldMk cId="2241622405" sldId="310"/>
            <ac:spMk id="21" creationId="{82DB959D-5995-9AA1-7E7A-121E8AEC92DA}"/>
          </ac:spMkLst>
        </pc:spChg>
      </pc:sldChg>
      <pc:sldChg chg="addSp delSp modSp mod modClrScheme chgLayout">
        <pc:chgData name="Nagy, Heather M" userId="17470f8a-550b-48fc-8d28-e045336a4ea8" providerId="ADAL" clId="{C6B24F15-2DB3-4201-94AC-786AEAA643D5}" dt="2026-03-27T13:03:17.306" v="1279" actId="962"/>
        <pc:sldMkLst>
          <pc:docMk/>
          <pc:sldMk cId="2229668312" sldId="311"/>
        </pc:sldMkLst>
        <pc:spChg chg="mod ord">
          <ac:chgData name="Nagy, Heather M" userId="17470f8a-550b-48fc-8d28-e045336a4ea8" providerId="ADAL" clId="{C6B24F15-2DB3-4201-94AC-786AEAA643D5}" dt="2026-03-26T20:59:18.712" v="138" actId="700"/>
          <ac:spMkLst>
            <pc:docMk/>
            <pc:sldMk cId="2229668312" sldId="311"/>
            <ac:spMk id="2" creationId="{938974F7-F0B5-1AA9-5327-86DA0BC4DCBD}"/>
          </ac:spMkLst>
        </pc:spChg>
        <pc:spChg chg="add del mod ord">
          <ac:chgData name="Nagy, Heather M" userId="17470f8a-550b-48fc-8d28-e045336a4ea8" providerId="ADAL" clId="{C6B24F15-2DB3-4201-94AC-786AEAA643D5}" dt="2026-03-26T20:55:29.846" v="78" actId="700"/>
          <ac:spMkLst>
            <pc:docMk/>
            <pc:sldMk cId="2229668312" sldId="311"/>
            <ac:spMk id="3" creationId="{7635D3AC-744C-D41D-9CA7-107D7619C69C}"/>
          </ac:spMkLst>
        </pc:spChg>
        <pc:spChg chg="add del mod ord">
          <ac:chgData name="Nagy, Heather M" userId="17470f8a-550b-48fc-8d28-e045336a4ea8" providerId="ADAL" clId="{C6B24F15-2DB3-4201-94AC-786AEAA643D5}" dt="2026-03-26T20:59:16.413" v="134" actId="700"/>
          <ac:spMkLst>
            <pc:docMk/>
            <pc:sldMk cId="2229668312" sldId="311"/>
            <ac:spMk id="4" creationId="{9B5338BF-8C7D-0B36-BF2E-DFC0895708E4}"/>
          </ac:spMkLst>
        </pc:spChg>
        <pc:spChg chg="add del mod ord">
          <ac:chgData name="Nagy, Heather M" userId="17470f8a-550b-48fc-8d28-e045336a4ea8" providerId="ADAL" clId="{C6B24F15-2DB3-4201-94AC-786AEAA643D5}" dt="2026-03-26T20:59:18.712" v="138" actId="700"/>
          <ac:spMkLst>
            <pc:docMk/>
            <pc:sldMk cId="2229668312" sldId="311"/>
            <ac:spMk id="5" creationId="{B6DCCBD7-3D84-AD0A-0B8A-DDCB05C0A074}"/>
          </ac:spMkLst>
        </pc:spChg>
        <pc:spChg chg="add mod ord">
          <ac:chgData name="Nagy, Heather M" userId="17470f8a-550b-48fc-8d28-e045336a4ea8" providerId="ADAL" clId="{C6B24F15-2DB3-4201-94AC-786AEAA643D5}" dt="2026-03-27T13:03:17.306" v="1279" actId="962"/>
          <ac:spMkLst>
            <pc:docMk/>
            <pc:sldMk cId="2229668312" sldId="311"/>
            <ac:spMk id="6" creationId="{4E818960-1FE7-0F87-22DF-989370BEBA95}"/>
          </ac:spMkLst>
        </pc:spChg>
        <pc:spChg chg="mod ord">
          <ac:chgData name="Nagy, Heather M" userId="17470f8a-550b-48fc-8d28-e045336a4ea8" providerId="ADAL" clId="{C6B24F15-2DB3-4201-94AC-786AEAA643D5}" dt="2026-03-26T20:59:18.712" v="138" actId="700"/>
          <ac:spMkLst>
            <pc:docMk/>
            <pc:sldMk cId="2229668312" sldId="311"/>
            <ac:spMk id="9" creationId="{5C41F1FC-F4DE-F683-5334-22BF28C69D1C}"/>
          </ac:spMkLst>
        </pc:spChg>
        <pc:spChg chg="del mod ord">
          <ac:chgData name="Nagy, Heather M" userId="17470f8a-550b-48fc-8d28-e045336a4ea8" providerId="ADAL" clId="{C6B24F15-2DB3-4201-94AC-786AEAA643D5}" dt="2026-03-26T20:55:26.190" v="74" actId="700"/>
          <ac:spMkLst>
            <pc:docMk/>
            <pc:sldMk cId="2229668312" sldId="311"/>
            <ac:spMk id="10" creationId="{850D1FA7-13F9-9514-F2F9-A946F68D435A}"/>
          </ac:spMkLst>
        </pc:spChg>
        <pc:spChg chg="mod ord">
          <ac:chgData name="Nagy, Heather M" userId="17470f8a-550b-48fc-8d28-e045336a4ea8" providerId="ADAL" clId="{C6B24F15-2DB3-4201-94AC-786AEAA643D5}" dt="2026-03-26T20:59:18.712" v="138" actId="700"/>
          <ac:spMkLst>
            <pc:docMk/>
            <pc:sldMk cId="2229668312" sldId="311"/>
            <ac:spMk id="12" creationId="{6F951DE0-8B91-78E9-F1FC-EDC35004491A}"/>
          </ac:spMkLst>
        </pc:spChg>
        <pc:spChg chg="mod ord">
          <ac:chgData name="Nagy, Heather M" userId="17470f8a-550b-48fc-8d28-e045336a4ea8" providerId="ADAL" clId="{C6B24F15-2DB3-4201-94AC-786AEAA643D5}" dt="2026-03-26T20:59:27.077" v="139" actId="255"/>
          <ac:spMkLst>
            <pc:docMk/>
            <pc:sldMk cId="2229668312" sldId="311"/>
            <ac:spMk id="13" creationId="{B42DB609-0F73-4649-B47F-867F85DC6C2C}"/>
          </ac:spMkLst>
        </pc:spChg>
        <pc:spChg chg="mod ord">
          <ac:chgData name="Nagy, Heather M" userId="17470f8a-550b-48fc-8d28-e045336a4ea8" providerId="ADAL" clId="{C6B24F15-2DB3-4201-94AC-786AEAA643D5}" dt="2026-03-26T20:59:34.893" v="140" actId="255"/>
          <ac:spMkLst>
            <pc:docMk/>
            <pc:sldMk cId="2229668312" sldId="311"/>
            <ac:spMk id="16" creationId="{841ED3DB-C811-6EE0-6009-A32D4391EE7D}"/>
          </ac:spMkLst>
        </pc:spChg>
        <pc:spChg chg="mod ord">
          <ac:chgData name="Nagy, Heather M" userId="17470f8a-550b-48fc-8d28-e045336a4ea8" providerId="ADAL" clId="{C6B24F15-2DB3-4201-94AC-786AEAA643D5}" dt="2026-03-26T20:59:18.712" v="138" actId="700"/>
          <ac:spMkLst>
            <pc:docMk/>
            <pc:sldMk cId="2229668312" sldId="311"/>
            <ac:spMk id="17" creationId="{504A7845-BB97-22BE-973B-1BBE17F6D674}"/>
          </ac:spMkLst>
        </pc:spChg>
        <pc:spChg chg="mod ord">
          <ac:chgData name="Nagy, Heather M" userId="17470f8a-550b-48fc-8d28-e045336a4ea8" providerId="ADAL" clId="{C6B24F15-2DB3-4201-94AC-786AEAA643D5}" dt="2026-03-26T20:59:18.712" v="138" actId="700"/>
          <ac:spMkLst>
            <pc:docMk/>
            <pc:sldMk cId="2229668312" sldId="311"/>
            <ac:spMk id="18" creationId="{A8384286-34AB-E9B3-ABE6-065FD1881163}"/>
          </ac:spMkLst>
        </pc:spChg>
      </pc:sldChg>
      <pc:sldChg chg="addSp delSp modSp mod modClrScheme chgLayout">
        <pc:chgData name="Nagy, Heather M" userId="17470f8a-550b-48fc-8d28-e045336a4ea8" providerId="ADAL" clId="{C6B24F15-2DB3-4201-94AC-786AEAA643D5}" dt="2026-03-27T12:43:36.742" v="1244" actId="962"/>
        <pc:sldMkLst>
          <pc:docMk/>
          <pc:sldMk cId="3069028047" sldId="313"/>
        </pc:sldMkLst>
        <pc:spChg chg="mod ord">
          <ac:chgData name="Nagy, Heather M" userId="17470f8a-550b-48fc-8d28-e045336a4ea8" providerId="ADAL" clId="{C6B24F15-2DB3-4201-94AC-786AEAA643D5}" dt="2026-03-26T21:02:13.181" v="146" actId="700"/>
          <ac:spMkLst>
            <pc:docMk/>
            <pc:sldMk cId="3069028047" sldId="313"/>
            <ac:spMk id="2" creationId="{48435736-5AD8-4BBC-D67D-D57D12512D4B}"/>
          </ac:spMkLst>
        </pc:spChg>
        <pc:spChg chg="add del mod ord">
          <ac:chgData name="Nagy, Heather M" userId="17470f8a-550b-48fc-8d28-e045336a4ea8" providerId="ADAL" clId="{C6B24F15-2DB3-4201-94AC-786AEAA643D5}" dt="2026-03-26T20:56:58.639" v="107" actId="700"/>
          <ac:spMkLst>
            <pc:docMk/>
            <pc:sldMk cId="3069028047" sldId="313"/>
            <ac:spMk id="3" creationId="{E4502E79-3D8F-47C7-0687-EE6CF4FBB772}"/>
          </ac:spMkLst>
        </pc:spChg>
        <pc:spChg chg="add del mod ord">
          <ac:chgData name="Nagy, Heather M" userId="17470f8a-550b-48fc-8d28-e045336a4ea8" providerId="ADAL" clId="{C6B24F15-2DB3-4201-94AC-786AEAA643D5}" dt="2026-03-26T20:56:58.639" v="107" actId="700"/>
          <ac:spMkLst>
            <pc:docMk/>
            <pc:sldMk cId="3069028047" sldId="313"/>
            <ac:spMk id="4" creationId="{C2086BBD-DC47-323B-DAB5-ECCF97DB1E55}"/>
          </ac:spMkLst>
        </pc:spChg>
        <pc:spChg chg="add del mod ord">
          <ac:chgData name="Nagy, Heather M" userId="17470f8a-550b-48fc-8d28-e045336a4ea8" providerId="ADAL" clId="{C6B24F15-2DB3-4201-94AC-786AEAA643D5}" dt="2026-03-26T20:56:58.639" v="107" actId="700"/>
          <ac:spMkLst>
            <pc:docMk/>
            <pc:sldMk cId="3069028047" sldId="313"/>
            <ac:spMk id="5" creationId="{BAE11E61-B1BB-93CB-AB69-22B086F74440}"/>
          </ac:spMkLst>
        </pc:spChg>
        <pc:spChg chg="mod ord">
          <ac:chgData name="Nagy, Heather M" userId="17470f8a-550b-48fc-8d28-e045336a4ea8" providerId="ADAL" clId="{C6B24F15-2DB3-4201-94AC-786AEAA643D5}" dt="2026-03-26T21:02:13.181" v="146" actId="700"/>
          <ac:spMkLst>
            <pc:docMk/>
            <pc:sldMk cId="3069028047" sldId="313"/>
            <ac:spMk id="6" creationId="{763B605F-F9BA-4183-EC8F-D3E6A07E26CD}"/>
          </ac:spMkLst>
        </pc:spChg>
        <pc:spChg chg="mod ord">
          <ac:chgData name="Nagy, Heather M" userId="17470f8a-550b-48fc-8d28-e045336a4ea8" providerId="ADAL" clId="{C6B24F15-2DB3-4201-94AC-786AEAA643D5}" dt="2026-03-26T21:02:26.683" v="152" actId="255"/>
          <ac:spMkLst>
            <pc:docMk/>
            <pc:sldMk cId="3069028047" sldId="313"/>
            <ac:spMk id="7" creationId="{27FCA31C-F252-F76E-4048-92995E355F47}"/>
          </ac:spMkLst>
        </pc:spChg>
        <pc:spChg chg="add del mod ord">
          <ac:chgData name="Nagy, Heather M" userId="17470f8a-550b-48fc-8d28-e045336a4ea8" providerId="ADAL" clId="{C6B24F15-2DB3-4201-94AC-786AEAA643D5}" dt="2026-03-26T21:02:09.431" v="141" actId="700"/>
          <ac:spMkLst>
            <pc:docMk/>
            <pc:sldMk cId="3069028047" sldId="313"/>
            <ac:spMk id="8" creationId="{30BC4BBA-638C-9BB4-762C-F2D4C361DAA6}"/>
          </ac:spMkLst>
        </pc:spChg>
        <pc:spChg chg="mod ord">
          <ac:chgData name="Nagy, Heather M" userId="17470f8a-550b-48fc-8d28-e045336a4ea8" providerId="ADAL" clId="{C6B24F15-2DB3-4201-94AC-786AEAA643D5}" dt="2026-03-26T21:02:35.611" v="153" actId="255"/>
          <ac:spMkLst>
            <pc:docMk/>
            <pc:sldMk cId="3069028047" sldId="313"/>
            <ac:spMk id="9" creationId="{9B339A4A-A772-8351-9B7A-2D99E595C133}"/>
          </ac:spMkLst>
        </pc:spChg>
        <pc:spChg chg="mod ord">
          <ac:chgData name="Nagy, Heather M" userId="17470f8a-550b-48fc-8d28-e045336a4ea8" providerId="ADAL" clId="{C6B24F15-2DB3-4201-94AC-786AEAA643D5}" dt="2026-03-26T21:02:46.875" v="154" actId="255"/>
          <ac:spMkLst>
            <pc:docMk/>
            <pc:sldMk cId="3069028047" sldId="313"/>
            <ac:spMk id="10" creationId="{BDF528FB-8392-891F-844D-3C271BBC9F63}"/>
          </ac:spMkLst>
        </pc:spChg>
        <pc:spChg chg="mod ord">
          <ac:chgData name="Nagy, Heather M" userId="17470f8a-550b-48fc-8d28-e045336a4ea8" providerId="ADAL" clId="{C6B24F15-2DB3-4201-94AC-786AEAA643D5}" dt="2026-03-26T21:02:54.228" v="155" actId="255"/>
          <ac:spMkLst>
            <pc:docMk/>
            <pc:sldMk cId="3069028047" sldId="313"/>
            <ac:spMk id="11" creationId="{687FD024-65DF-9BFB-25C2-947393285DD7}"/>
          </ac:spMkLst>
        </pc:spChg>
        <pc:spChg chg="add del mod ord">
          <ac:chgData name="Nagy, Heather M" userId="17470f8a-550b-48fc-8d28-e045336a4ea8" providerId="ADAL" clId="{C6B24F15-2DB3-4201-94AC-786AEAA643D5}" dt="2026-03-26T21:02:09.431" v="141" actId="700"/>
          <ac:spMkLst>
            <pc:docMk/>
            <pc:sldMk cId="3069028047" sldId="313"/>
            <ac:spMk id="12" creationId="{6BF00E17-252B-488C-61EB-9BF8A2D3F09E}"/>
          </ac:spMkLst>
        </pc:spChg>
        <pc:spChg chg="add del mod ord">
          <ac:chgData name="Nagy, Heather M" userId="17470f8a-550b-48fc-8d28-e045336a4ea8" providerId="ADAL" clId="{C6B24F15-2DB3-4201-94AC-786AEAA643D5}" dt="2026-03-26T21:02:13.181" v="146" actId="700"/>
          <ac:spMkLst>
            <pc:docMk/>
            <pc:sldMk cId="3069028047" sldId="313"/>
            <ac:spMk id="13" creationId="{A9691F8A-BFE7-468F-CE61-CBFB4DE2C639}"/>
          </ac:spMkLst>
        </pc:spChg>
        <pc:spChg chg="add del mod ord">
          <ac:chgData name="Nagy, Heather M" userId="17470f8a-550b-48fc-8d28-e045336a4ea8" providerId="ADAL" clId="{C6B24F15-2DB3-4201-94AC-786AEAA643D5}" dt="2026-03-26T21:02:13.181" v="146" actId="700"/>
          <ac:spMkLst>
            <pc:docMk/>
            <pc:sldMk cId="3069028047" sldId="313"/>
            <ac:spMk id="14" creationId="{E8C36E87-8479-8FE0-50A3-3AD82176FF83}"/>
          </ac:spMkLst>
        </pc:spChg>
        <pc:spChg chg="add del mod ord">
          <ac:chgData name="Nagy, Heather M" userId="17470f8a-550b-48fc-8d28-e045336a4ea8" providerId="ADAL" clId="{C6B24F15-2DB3-4201-94AC-786AEAA643D5}" dt="2026-03-26T21:02:13.181" v="146" actId="700"/>
          <ac:spMkLst>
            <pc:docMk/>
            <pc:sldMk cId="3069028047" sldId="313"/>
            <ac:spMk id="15" creationId="{4501A5EA-8EAB-8BDB-0557-A58AC6333E62}"/>
          </ac:spMkLst>
        </pc:spChg>
        <pc:spChg chg="add mod ord">
          <ac:chgData name="Nagy, Heather M" userId="17470f8a-550b-48fc-8d28-e045336a4ea8" providerId="ADAL" clId="{C6B24F15-2DB3-4201-94AC-786AEAA643D5}" dt="2026-03-27T12:43:33.105" v="1240" actId="962"/>
          <ac:spMkLst>
            <pc:docMk/>
            <pc:sldMk cId="3069028047" sldId="313"/>
            <ac:spMk id="16" creationId="{2FE9351B-2C5D-0EE6-3457-5A24D2854C47}"/>
          </ac:spMkLst>
        </pc:spChg>
        <pc:spChg chg="add mod ord">
          <ac:chgData name="Nagy, Heather M" userId="17470f8a-550b-48fc-8d28-e045336a4ea8" providerId="ADAL" clId="{C6B24F15-2DB3-4201-94AC-786AEAA643D5}" dt="2026-03-27T12:43:36.742" v="1244" actId="962"/>
          <ac:spMkLst>
            <pc:docMk/>
            <pc:sldMk cId="3069028047" sldId="313"/>
            <ac:spMk id="17" creationId="{A8EE0654-AF63-2EB1-48E4-A307A5C3B73F}"/>
          </ac:spMkLst>
        </pc:spChg>
        <pc:spChg chg="mod ord">
          <ac:chgData name="Nagy, Heather M" userId="17470f8a-550b-48fc-8d28-e045336a4ea8" providerId="ADAL" clId="{C6B24F15-2DB3-4201-94AC-786AEAA643D5}" dt="2026-03-26T21:02:13.191" v="148" actId="27636"/>
          <ac:spMkLst>
            <pc:docMk/>
            <pc:sldMk cId="3069028047" sldId="313"/>
            <ac:spMk id="30" creationId="{5C12959E-74A1-FA95-2096-579FEB746692}"/>
          </ac:spMkLst>
        </pc:spChg>
        <pc:spChg chg="del mod ord">
          <ac:chgData name="Nagy, Heather M" userId="17470f8a-550b-48fc-8d28-e045336a4ea8" providerId="ADAL" clId="{C6B24F15-2DB3-4201-94AC-786AEAA643D5}" dt="2026-03-26T20:56:55.655" v="103" actId="700"/>
          <ac:spMkLst>
            <pc:docMk/>
            <pc:sldMk cId="3069028047" sldId="313"/>
            <ac:spMk id="31" creationId="{4FA03412-5C59-2D12-9EF0-7FF678E585C5}"/>
          </ac:spMkLst>
        </pc:spChg>
        <pc:spChg chg="del mod ord">
          <ac:chgData name="Nagy, Heather M" userId="17470f8a-550b-48fc-8d28-e045336a4ea8" providerId="ADAL" clId="{C6B24F15-2DB3-4201-94AC-786AEAA643D5}" dt="2026-03-26T20:56:55.655" v="103" actId="700"/>
          <ac:spMkLst>
            <pc:docMk/>
            <pc:sldMk cId="3069028047" sldId="313"/>
            <ac:spMk id="32" creationId="{67A0BE71-C78D-8F06-2589-28F935A8DDC8}"/>
          </ac:spMkLst>
        </pc:spChg>
      </pc:sldChg>
      <pc:sldChg chg="modSp mod">
        <pc:chgData name="Nagy, Heather M" userId="17470f8a-550b-48fc-8d28-e045336a4ea8" providerId="ADAL" clId="{C6B24F15-2DB3-4201-94AC-786AEAA643D5}" dt="2026-03-27T12:43:47.732" v="1256" actId="962"/>
        <pc:sldMkLst>
          <pc:docMk/>
          <pc:sldMk cId="1554816870" sldId="314"/>
        </pc:sldMkLst>
        <pc:spChg chg="mod">
          <ac:chgData name="Nagy, Heather M" userId="17470f8a-550b-48fc-8d28-e045336a4ea8" providerId="ADAL" clId="{C6B24F15-2DB3-4201-94AC-786AEAA643D5}" dt="2026-03-27T12:43:41.641" v="1248" actId="962"/>
          <ac:spMkLst>
            <pc:docMk/>
            <pc:sldMk cId="1554816870" sldId="314"/>
            <ac:spMk id="9" creationId="{9B1B9827-2A8B-C2EE-4AA0-C49018A84AB9}"/>
          </ac:spMkLst>
        </pc:spChg>
        <pc:spChg chg="mod">
          <ac:chgData name="Nagy, Heather M" userId="17470f8a-550b-48fc-8d28-e045336a4ea8" providerId="ADAL" clId="{C6B24F15-2DB3-4201-94AC-786AEAA643D5}" dt="2026-03-27T12:43:44.627" v="1252" actId="962"/>
          <ac:spMkLst>
            <pc:docMk/>
            <pc:sldMk cId="1554816870" sldId="314"/>
            <ac:spMk id="10" creationId="{3A268105-1BC2-D1D4-BB65-72782A074B92}"/>
          </ac:spMkLst>
        </pc:spChg>
        <pc:spChg chg="mod">
          <ac:chgData name="Nagy, Heather M" userId="17470f8a-550b-48fc-8d28-e045336a4ea8" providerId="ADAL" clId="{C6B24F15-2DB3-4201-94AC-786AEAA643D5}" dt="2026-03-27T12:43:47.732" v="1256" actId="962"/>
          <ac:spMkLst>
            <pc:docMk/>
            <pc:sldMk cId="1554816870" sldId="314"/>
            <ac:spMk id="11" creationId="{2FAEF3CA-3A92-AAE7-E7E5-B75D1CCCA7F7}"/>
          </ac:spMkLst>
        </pc:spChg>
      </pc:sldChg>
      <pc:sldChg chg="addSp delSp modSp mod modClrScheme chgLayout">
        <pc:chgData name="Nagy, Heather M" userId="17470f8a-550b-48fc-8d28-e045336a4ea8" providerId="ADAL" clId="{C6B24F15-2DB3-4201-94AC-786AEAA643D5}" dt="2026-03-27T12:44:05.539" v="1268" actId="962"/>
        <pc:sldMkLst>
          <pc:docMk/>
          <pc:sldMk cId="3724034004" sldId="315"/>
        </pc:sldMkLst>
        <pc:spChg chg="mod ord">
          <ac:chgData name="Nagy, Heather M" userId="17470f8a-550b-48fc-8d28-e045336a4ea8" providerId="ADAL" clId="{C6B24F15-2DB3-4201-94AC-786AEAA643D5}" dt="2026-03-26T21:03:26.165" v="162" actId="700"/>
          <ac:spMkLst>
            <pc:docMk/>
            <pc:sldMk cId="3724034004" sldId="315"/>
            <ac:spMk id="2" creationId="{AE44844D-ED7D-FFD2-56F9-5B017AE27470}"/>
          </ac:spMkLst>
        </pc:spChg>
        <pc:spChg chg="add mod ord">
          <ac:chgData name="Nagy, Heather M" userId="17470f8a-550b-48fc-8d28-e045336a4ea8" providerId="ADAL" clId="{C6B24F15-2DB3-4201-94AC-786AEAA643D5}" dt="2026-03-27T12:44:01.375" v="1264" actId="962"/>
          <ac:spMkLst>
            <pc:docMk/>
            <pc:sldMk cId="3724034004" sldId="315"/>
            <ac:spMk id="3" creationId="{CBF46FE9-F74F-E6A0-8157-9C5E5B0CBF9B}"/>
          </ac:spMkLst>
        </pc:spChg>
        <pc:spChg chg="add mod ord">
          <ac:chgData name="Nagy, Heather M" userId="17470f8a-550b-48fc-8d28-e045336a4ea8" providerId="ADAL" clId="{C6B24F15-2DB3-4201-94AC-786AEAA643D5}" dt="2026-03-27T12:44:05.539" v="1268" actId="962"/>
          <ac:spMkLst>
            <pc:docMk/>
            <pc:sldMk cId="3724034004" sldId="315"/>
            <ac:spMk id="4" creationId="{C1F38573-344A-BA0D-EEC5-AD9486C956D1}"/>
          </ac:spMkLst>
        </pc:spChg>
        <pc:spChg chg="mod ord">
          <ac:chgData name="Nagy, Heather M" userId="17470f8a-550b-48fc-8d28-e045336a4ea8" providerId="ADAL" clId="{C6B24F15-2DB3-4201-94AC-786AEAA643D5}" dt="2026-03-26T21:03:26.165" v="162" actId="700"/>
          <ac:spMkLst>
            <pc:docMk/>
            <pc:sldMk cId="3724034004" sldId="315"/>
            <ac:spMk id="7" creationId="{A8EEA56A-E31D-1BC7-7022-DAF0D0856A7F}"/>
          </ac:spMkLst>
        </pc:spChg>
        <pc:spChg chg="mod ord">
          <ac:chgData name="Nagy, Heather M" userId="17470f8a-550b-48fc-8d28-e045336a4ea8" providerId="ADAL" clId="{C6B24F15-2DB3-4201-94AC-786AEAA643D5}" dt="2026-03-26T21:03:26.165" v="162" actId="700"/>
          <ac:spMkLst>
            <pc:docMk/>
            <pc:sldMk cId="3724034004" sldId="315"/>
            <ac:spMk id="9" creationId="{F65C5F80-338F-F0AA-8535-17A9A9C36B2E}"/>
          </ac:spMkLst>
        </pc:spChg>
        <pc:spChg chg="mod ord">
          <ac:chgData name="Nagy, Heather M" userId="17470f8a-550b-48fc-8d28-e045336a4ea8" providerId="ADAL" clId="{C6B24F15-2DB3-4201-94AC-786AEAA643D5}" dt="2026-03-26T21:03:26.165" v="162" actId="700"/>
          <ac:spMkLst>
            <pc:docMk/>
            <pc:sldMk cId="3724034004" sldId="315"/>
            <ac:spMk id="10" creationId="{0A0AB5A7-9879-601F-AADF-A162B2AD6EC6}"/>
          </ac:spMkLst>
        </pc:spChg>
        <pc:spChg chg="mod ord">
          <ac:chgData name="Nagy, Heather M" userId="17470f8a-550b-48fc-8d28-e045336a4ea8" providerId="ADAL" clId="{C6B24F15-2DB3-4201-94AC-786AEAA643D5}" dt="2026-03-26T21:03:26.172" v="163" actId="27636"/>
          <ac:spMkLst>
            <pc:docMk/>
            <pc:sldMk cId="3724034004" sldId="315"/>
            <ac:spMk id="13" creationId="{41632B77-3FB6-5C91-80C5-96C9E8ECD2E5}"/>
          </ac:spMkLst>
        </pc:spChg>
        <pc:spChg chg="del">
          <ac:chgData name="Nagy, Heather M" userId="17470f8a-550b-48fc-8d28-e045336a4ea8" providerId="ADAL" clId="{C6B24F15-2DB3-4201-94AC-786AEAA643D5}" dt="2026-03-26T21:03:23.699" v="160" actId="700"/>
          <ac:spMkLst>
            <pc:docMk/>
            <pc:sldMk cId="3724034004" sldId="315"/>
            <ac:spMk id="14" creationId="{6509A60D-CFD6-AFEC-E553-80D24AB9B8C2}"/>
          </ac:spMkLst>
        </pc:spChg>
        <pc:spChg chg="del">
          <ac:chgData name="Nagy, Heather M" userId="17470f8a-550b-48fc-8d28-e045336a4ea8" providerId="ADAL" clId="{C6B24F15-2DB3-4201-94AC-786AEAA643D5}" dt="2026-03-26T21:03:23.699" v="160" actId="700"/>
          <ac:spMkLst>
            <pc:docMk/>
            <pc:sldMk cId="3724034004" sldId="315"/>
            <ac:spMk id="15" creationId="{42BCD6D7-7704-F69B-2916-06FA53EE99A0}"/>
          </ac:spMkLst>
        </pc:spChg>
      </pc:sldChg>
      <pc:sldChg chg="modSp mod">
        <pc:chgData name="Nagy, Heather M" userId="17470f8a-550b-48fc-8d28-e045336a4ea8" providerId="ADAL" clId="{C6B24F15-2DB3-4201-94AC-786AEAA643D5}" dt="2026-03-27T12:44:21.098" v="1272" actId="962"/>
        <pc:sldMkLst>
          <pc:docMk/>
          <pc:sldMk cId="2521582313" sldId="317"/>
        </pc:sldMkLst>
        <pc:spChg chg="mod">
          <ac:chgData name="Nagy, Heather M" userId="17470f8a-550b-48fc-8d28-e045336a4ea8" providerId="ADAL" clId="{C6B24F15-2DB3-4201-94AC-786AEAA643D5}" dt="2026-03-27T12:44:21.098" v="1272" actId="962"/>
          <ac:spMkLst>
            <pc:docMk/>
            <pc:sldMk cId="2521582313" sldId="317"/>
            <ac:spMk id="18" creationId="{F8134C48-0289-089D-4B92-44B536EF2B53}"/>
          </ac:spMkLst>
        </pc:spChg>
      </pc:sldChg>
      <pc:sldMasterChg chg="modSldLayout">
        <pc:chgData name="Nagy, Heather M" userId="17470f8a-550b-48fc-8d28-e045336a4ea8" providerId="ADAL" clId="{C6B24F15-2DB3-4201-94AC-786AEAA643D5}" dt="2026-03-26T21:05:26.962" v="174" actId="255"/>
        <pc:sldMasterMkLst>
          <pc:docMk/>
          <pc:sldMasterMk cId="1376996007" sldId="2147483648"/>
        </pc:sldMasterMkLst>
        <pc:sldLayoutChg chg="modSp mod">
          <pc:chgData name="Nagy, Heather M" userId="17470f8a-550b-48fc-8d28-e045336a4ea8" providerId="ADAL" clId="{C6B24F15-2DB3-4201-94AC-786AEAA643D5}" dt="2026-03-26T20:51:29.742" v="46" actId="13244"/>
          <pc:sldLayoutMkLst>
            <pc:docMk/>
            <pc:sldMasterMk cId="1376996007" sldId="2147483648"/>
            <pc:sldLayoutMk cId="2025283948" sldId="2147483650"/>
          </pc:sldLayoutMkLst>
          <pc:spChg chg="ord">
            <ac:chgData name="Nagy, Heather M" userId="17470f8a-550b-48fc-8d28-e045336a4ea8" providerId="ADAL" clId="{C6B24F15-2DB3-4201-94AC-786AEAA643D5}" dt="2026-03-26T20:51:23.847" v="45" actId="13244"/>
            <ac:spMkLst>
              <pc:docMk/>
              <pc:sldMasterMk cId="1376996007" sldId="2147483648"/>
              <pc:sldLayoutMk cId="2025283948" sldId="2147483650"/>
              <ac:spMk id="16" creationId="{8E3A4B5D-9B5B-F27F-8B83-6F2AB635545E}"/>
            </ac:spMkLst>
          </pc:spChg>
          <pc:spChg chg="ord">
            <ac:chgData name="Nagy, Heather M" userId="17470f8a-550b-48fc-8d28-e045336a4ea8" providerId="ADAL" clId="{C6B24F15-2DB3-4201-94AC-786AEAA643D5}" dt="2026-03-26T20:51:29.742" v="46" actId="13244"/>
            <ac:spMkLst>
              <pc:docMk/>
              <pc:sldMasterMk cId="1376996007" sldId="2147483648"/>
              <pc:sldLayoutMk cId="2025283948" sldId="2147483650"/>
              <ac:spMk id="25" creationId="{F2B94889-3852-DA33-4F2F-8FF1C8D64445}"/>
            </ac:spMkLst>
          </pc:spChg>
        </pc:sldLayoutChg>
        <pc:sldLayoutChg chg="modSp mod">
          <pc:chgData name="Nagy, Heather M" userId="17470f8a-550b-48fc-8d28-e045336a4ea8" providerId="ADAL" clId="{C6B24F15-2DB3-4201-94AC-786AEAA643D5}" dt="2026-03-26T21:04:39.083" v="168" actId="255"/>
          <pc:sldLayoutMkLst>
            <pc:docMk/>
            <pc:sldMasterMk cId="1376996007" sldId="2147483648"/>
            <pc:sldLayoutMk cId="2892379086" sldId="2147483661"/>
          </pc:sldLayoutMkLst>
          <pc:spChg chg="ord">
            <ac:chgData name="Nagy, Heather M" userId="17470f8a-550b-48fc-8d28-e045336a4ea8" providerId="ADAL" clId="{C6B24F15-2DB3-4201-94AC-786AEAA643D5}" dt="2026-03-26T20:51:47.174" v="47" actId="13244"/>
            <ac:spMkLst>
              <pc:docMk/>
              <pc:sldMasterMk cId="1376996007" sldId="2147483648"/>
              <pc:sldLayoutMk cId="2892379086" sldId="2147483661"/>
              <ac:spMk id="22" creationId="{2F4A38C7-8B7E-A698-747A-1966D1577A3C}"/>
            </ac:spMkLst>
          </pc:spChg>
          <pc:spChg chg="mod">
            <ac:chgData name="Nagy, Heather M" userId="17470f8a-550b-48fc-8d28-e045336a4ea8" providerId="ADAL" clId="{C6B24F15-2DB3-4201-94AC-786AEAA643D5}" dt="2026-03-26T21:04:39.083" v="168" actId="255"/>
            <ac:spMkLst>
              <pc:docMk/>
              <pc:sldMasterMk cId="1376996007" sldId="2147483648"/>
              <pc:sldLayoutMk cId="2892379086" sldId="2147483661"/>
              <ac:spMk id="30" creationId="{D8709B2B-561C-5903-6997-4E7B959E6CE9}"/>
            </ac:spMkLst>
          </pc:spChg>
        </pc:sldLayoutChg>
        <pc:sldLayoutChg chg="modSp mod">
          <pc:chgData name="Nagy, Heather M" userId="17470f8a-550b-48fc-8d28-e045336a4ea8" providerId="ADAL" clId="{C6B24F15-2DB3-4201-94AC-786AEAA643D5}" dt="2026-03-26T21:04:50.090" v="169" actId="255"/>
          <pc:sldLayoutMkLst>
            <pc:docMk/>
            <pc:sldMasterMk cId="1376996007" sldId="2147483648"/>
            <pc:sldLayoutMk cId="3378527928" sldId="2147483662"/>
          </pc:sldLayoutMkLst>
          <pc:spChg chg="ord">
            <ac:chgData name="Nagy, Heather M" userId="17470f8a-550b-48fc-8d28-e045336a4ea8" providerId="ADAL" clId="{C6B24F15-2DB3-4201-94AC-786AEAA643D5}" dt="2026-03-26T20:52:01.047" v="48" actId="13244"/>
            <ac:spMkLst>
              <pc:docMk/>
              <pc:sldMasterMk cId="1376996007" sldId="2147483648"/>
              <pc:sldLayoutMk cId="3378527928" sldId="2147483662"/>
              <ac:spMk id="22" creationId="{1E5F8C57-2370-332E-6F0C-7969D8DCFD99}"/>
            </ac:spMkLst>
          </pc:spChg>
          <pc:spChg chg="mod">
            <ac:chgData name="Nagy, Heather M" userId="17470f8a-550b-48fc-8d28-e045336a4ea8" providerId="ADAL" clId="{C6B24F15-2DB3-4201-94AC-786AEAA643D5}" dt="2026-03-26T21:04:50.090" v="169" actId="255"/>
            <ac:spMkLst>
              <pc:docMk/>
              <pc:sldMasterMk cId="1376996007" sldId="2147483648"/>
              <pc:sldLayoutMk cId="3378527928" sldId="2147483662"/>
              <ac:spMk id="27" creationId="{A4E5665D-2FE2-F665-6388-890544BAAFFB}"/>
            </ac:spMkLst>
          </pc:spChg>
        </pc:sldLayoutChg>
        <pc:sldLayoutChg chg="modSp">
          <pc:chgData name="Nagy, Heather M" userId="17470f8a-550b-48fc-8d28-e045336a4ea8" providerId="ADAL" clId="{C6B24F15-2DB3-4201-94AC-786AEAA643D5}" dt="2026-03-26T21:05:10.497" v="172" actId="255"/>
          <pc:sldLayoutMkLst>
            <pc:docMk/>
            <pc:sldMasterMk cId="1376996007" sldId="2147483648"/>
            <pc:sldLayoutMk cId="3165039919" sldId="2147483663"/>
          </pc:sldLayoutMkLst>
          <pc:spChg chg="mod">
            <ac:chgData name="Nagy, Heather M" userId="17470f8a-550b-48fc-8d28-e045336a4ea8" providerId="ADAL" clId="{C6B24F15-2DB3-4201-94AC-786AEAA643D5}" dt="2026-03-26T21:04:59.283" v="170" actId="255"/>
            <ac:spMkLst>
              <pc:docMk/>
              <pc:sldMasterMk cId="1376996007" sldId="2147483648"/>
              <pc:sldLayoutMk cId="3165039919" sldId="2147483663"/>
              <ac:spMk id="20" creationId="{770C6C32-BEC0-B048-FC55-88C26A125D5F}"/>
            </ac:spMkLst>
          </pc:spChg>
          <pc:spChg chg="mod">
            <ac:chgData name="Nagy, Heather M" userId="17470f8a-550b-48fc-8d28-e045336a4ea8" providerId="ADAL" clId="{C6B24F15-2DB3-4201-94AC-786AEAA643D5}" dt="2026-03-26T21:05:04.874" v="171" actId="255"/>
            <ac:spMkLst>
              <pc:docMk/>
              <pc:sldMasterMk cId="1376996007" sldId="2147483648"/>
              <pc:sldLayoutMk cId="3165039919" sldId="2147483663"/>
              <ac:spMk id="22" creationId="{883446F6-4202-D143-4D6C-98706B8A5359}"/>
            </ac:spMkLst>
          </pc:spChg>
          <pc:spChg chg="mod">
            <ac:chgData name="Nagy, Heather M" userId="17470f8a-550b-48fc-8d28-e045336a4ea8" providerId="ADAL" clId="{C6B24F15-2DB3-4201-94AC-786AEAA643D5}" dt="2026-03-26T21:05:10.497" v="172" actId="255"/>
            <ac:spMkLst>
              <pc:docMk/>
              <pc:sldMasterMk cId="1376996007" sldId="2147483648"/>
              <pc:sldLayoutMk cId="3165039919" sldId="2147483663"/>
              <ac:spMk id="24" creationId="{20074ADA-44CB-EEF9-CBDD-EECDC1EB4E09}"/>
            </ac:spMkLst>
          </pc:spChg>
        </pc:sldLayoutChg>
        <pc:sldLayoutChg chg="modSp mod">
          <pc:chgData name="Nagy, Heather M" userId="17470f8a-550b-48fc-8d28-e045336a4ea8" providerId="ADAL" clId="{C6B24F15-2DB3-4201-94AC-786AEAA643D5}" dt="2026-03-26T21:05:17.530" v="173" actId="255"/>
          <pc:sldLayoutMkLst>
            <pc:docMk/>
            <pc:sldMasterMk cId="1376996007" sldId="2147483648"/>
            <pc:sldLayoutMk cId="2520720819" sldId="2147483664"/>
          </pc:sldLayoutMkLst>
          <pc:spChg chg="ord">
            <ac:chgData name="Nagy, Heather M" userId="17470f8a-550b-48fc-8d28-e045336a4ea8" providerId="ADAL" clId="{C6B24F15-2DB3-4201-94AC-786AEAA643D5}" dt="2026-03-26T20:52:23.167" v="49" actId="13244"/>
            <ac:spMkLst>
              <pc:docMk/>
              <pc:sldMasterMk cId="1376996007" sldId="2147483648"/>
              <pc:sldLayoutMk cId="2520720819" sldId="2147483664"/>
              <ac:spMk id="25" creationId="{A9004051-2CC0-58AB-2554-B20B711A065D}"/>
            </ac:spMkLst>
          </pc:spChg>
          <pc:spChg chg="ord">
            <ac:chgData name="Nagy, Heather M" userId="17470f8a-550b-48fc-8d28-e045336a4ea8" providerId="ADAL" clId="{C6B24F15-2DB3-4201-94AC-786AEAA643D5}" dt="2026-03-26T20:52:27.263" v="50" actId="13244"/>
            <ac:spMkLst>
              <pc:docMk/>
              <pc:sldMasterMk cId="1376996007" sldId="2147483648"/>
              <pc:sldLayoutMk cId="2520720819" sldId="2147483664"/>
              <ac:spMk id="26" creationId="{111E2534-0CDE-0556-A11B-01BEFEF1464E}"/>
            </ac:spMkLst>
          </pc:spChg>
          <pc:spChg chg="mod">
            <ac:chgData name="Nagy, Heather M" userId="17470f8a-550b-48fc-8d28-e045336a4ea8" providerId="ADAL" clId="{C6B24F15-2DB3-4201-94AC-786AEAA643D5}" dt="2026-03-26T21:05:17.530" v="173" actId="255"/>
            <ac:spMkLst>
              <pc:docMk/>
              <pc:sldMasterMk cId="1376996007" sldId="2147483648"/>
              <pc:sldLayoutMk cId="2520720819" sldId="2147483664"/>
              <ac:spMk id="31" creationId="{54A21C70-585B-0FD0-F5B9-EA3047CC8D01}"/>
            </ac:spMkLst>
          </pc:spChg>
        </pc:sldLayoutChg>
        <pc:sldLayoutChg chg="modSp">
          <pc:chgData name="Nagy, Heather M" userId="17470f8a-550b-48fc-8d28-e045336a4ea8" providerId="ADAL" clId="{C6B24F15-2DB3-4201-94AC-786AEAA643D5}" dt="2026-03-26T21:05:26.962" v="174" actId="255"/>
          <pc:sldLayoutMkLst>
            <pc:docMk/>
            <pc:sldMasterMk cId="1376996007" sldId="2147483648"/>
            <pc:sldLayoutMk cId="4221450878" sldId="2147483665"/>
          </pc:sldLayoutMkLst>
          <pc:spChg chg="mod">
            <ac:chgData name="Nagy, Heather M" userId="17470f8a-550b-48fc-8d28-e045336a4ea8" providerId="ADAL" clId="{C6B24F15-2DB3-4201-94AC-786AEAA643D5}" dt="2026-03-26T21:05:26.962" v="174" actId="255"/>
            <ac:spMkLst>
              <pc:docMk/>
              <pc:sldMasterMk cId="1376996007" sldId="2147483648"/>
              <pc:sldLayoutMk cId="4221450878" sldId="2147483665"/>
              <ac:spMk id="32" creationId="{3B7816F1-0392-9470-A3FF-9F3CDB66C45F}"/>
            </ac:spMkLst>
          </pc:spChg>
        </pc:sldLayoutChg>
        <pc:sldLayoutChg chg="modSp mod">
          <pc:chgData name="Nagy, Heather M" userId="17470f8a-550b-48fc-8d28-e045336a4ea8" providerId="ADAL" clId="{C6B24F15-2DB3-4201-94AC-786AEAA643D5}" dt="2026-03-26T20:53:03.766" v="52" actId="13244"/>
          <pc:sldLayoutMkLst>
            <pc:docMk/>
            <pc:sldMasterMk cId="1376996007" sldId="2147483648"/>
            <pc:sldLayoutMk cId="534113858" sldId="2147483666"/>
          </pc:sldLayoutMkLst>
          <pc:spChg chg="ord">
            <ac:chgData name="Nagy, Heather M" userId="17470f8a-550b-48fc-8d28-e045336a4ea8" providerId="ADAL" clId="{C6B24F15-2DB3-4201-94AC-786AEAA643D5}" dt="2026-03-26T20:53:03.766" v="52" actId="13244"/>
            <ac:spMkLst>
              <pc:docMk/>
              <pc:sldMasterMk cId="1376996007" sldId="2147483648"/>
              <pc:sldLayoutMk cId="534113858" sldId="2147483666"/>
              <ac:spMk id="2" creationId="{060CDE79-2172-8090-8387-F8AA5B6C03AC}"/>
            </ac:spMkLst>
          </pc:spChg>
          <pc:spChg chg="ord">
            <ac:chgData name="Nagy, Heather M" userId="17470f8a-550b-48fc-8d28-e045336a4ea8" providerId="ADAL" clId="{C6B24F15-2DB3-4201-94AC-786AEAA643D5}" dt="2026-03-26T20:52:56.520" v="51" actId="13244"/>
            <ac:spMkLst>
              <pc:docMk/>
              <pc:sldMasterMk cId="1376996007" sldId="2147483648"/>
              <pc:sldLayoutMk cId="534113858" sldId="2147483666"/>
              <ac:spMk id="18" creationId="{A2C0291A-4AB8-B2AF-299F-88CC4D7EA972}"/>
            </ac:spMkLst>
          </pc:spChg>
        </pc:sldLayoutChg>
        <pc:sldLayoutChg chg="modSp mod">
          <pc:chgData name="Nagy, Heather M" userId="17470f8a-550b-48fc-8d28-e045336a4ea8" providerId="ADAL" clId="{C6B24F15-2DB3-4201-94AC-786AEAA643D5}" dt="2026-03-26T20:53:33.270" v="55" actId="13244"/>
          <pc:sldLayoutMkLst>
            <pc:docMk/>
            <pc:sldMasterMk cId="1376996007" sldId="2147483648"/>
            <pc:sldLayoutMk cId="2969740459" sldId="2147483667"/>
          </pc:sldLayoutMkLst>
          <pc:spChg chg="ord">
            <ac:chgData name="Nagy, Heather M" userId="17470f8a-550b-48fc-8d28-e045336a4ea8" providerId="ADAL" clId="{C6B24F15-2DB3-4201-94AC-786AEAA643D5}" dt="2026-03-26T20:53:33.270" v="55" actId="13244"/>
            <ac:spMkLst>
              <pc:docMk/>
              <pc:sldMasterMk cId="1376996007" sldId="2147483648"/>
              <pc:sldLayoutMk cId="2969740459" sldId="2147483667"/>
              <ac:spMk id="2" creationId="{3B2D6776-1E74-86D9-4E3C-D7005B411409}"/>
            </ac:spMkLst>
          </pc:spChg>
          <pc:spChg chg="ord">
            <ac:chgData name="Nagy, Heather M" userId="17470f8a-550b-48fc-8d28-e045336a4ea8" providerId="ADAL" clId="{C6B24F15-2DB3-4201-94AC-786AEAA643D5}" dt="2026-03-26T20:53:23.094" v="53" actId="13244"/>
            <ac:spMkLst>
              <pc:docMk/>
              <pc:sldMasterMk cId="1376996007" sldId="2147483648"/>
              <pc:sldLayoutMk cId="2969740459" sldId="2147483667"/>
              <ac:spMk id="21" creationId="{73A14959-3A90-3B5B-3B67-DAF971071313}"/>
            </ac:spMkLst>
          </pc:spChg>
          <pc:spChg chg="ord">
            <ac:chgData name="Nagy, Heather M" userId="17470f8a-550b-48fc-8d28-e045336a4ea8" providerId="ADAL" clId="{C6B24F15-2DB3-4201-94AC-786AEAA643D5}" dt="2026-03-26T20:53:25.839" v="54" actId="13244"/>
            <ac:spMkLst>
              <pc:docMk/>
              <pc:sldMasterMk cId="1376996007" sldId="2147483648"/>
              <pc:sldLayoutMk cId="2969740459" sldId="2147483667"/>
              <ac:spMk id="22" creationId="{BE6F0C01-3E0F-2233-BE03-94784BADD266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EDBD8-5277-4EB6-A94B-5017DE19CA0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CAAA5-E20E-46E8-AB5E-E58FCDEE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87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3B689934-8689-F9B2-0215-8F0D25B59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3177" y="2622484"/>
            <a:ext cx="3727759" cy="13234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HEADING 1 – 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UPPERCASE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icture Placeholder 1">
            <a:extLst>
              <a:ext uri="{FF2B5EF4-FFF2-40B4-BE49-F238E27FC236}">
                <a16:creationId xmlns:a16="http://schemas.microsoft.com/office/drawing/2014/main" id="{8E3A4B5D-9B5B-F27F-8B83-6F2AB635545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-1" y="820882"/>
            <a:ext cx="7624271" cy="5166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25" name="Text Placeholder Caption 1">
            <a:extLst>
              <a:ext uri="{FF2B5EF4-FFF2-40B4-BE49-F238E27FC236}">
                <a16:creationId xmlns:a16="http://schemas.microsoft.com/office/drawing/2014/main" id="{F2B94889-3852-DA33-4F2F-8FF1C8D644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6253" y="6059559"/>
            <a:ext cx="7458013" cy="293688"/>
          </a:xfrm>
        </p:spPr>
        <p:txBody>
          <a:bodyPr>
            <a:noAutofit/>
          </a:bodyPr>
          <a:lstStyle>
            <a:lvl1pPr marL="0" indent="0">
              <a:buNone/>
              <a:defRPr sz="1800" b="0" i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Caption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952F092A-31BA-FD02-E0B5-5F970CBE15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3177" y="4066986"/>
            <a:ext cx="3727450" cy="293688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A060AE08-F234-1ABF-6E5C-CF6DF8236B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3177" y="4481737"/>
            <a:ext cx="3727450" cy="293688"/>
          </a:xfr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3 – Title Case</a:t>
            </a:r>
          </a:p>
          <a:p>
            <a:pPr lvl="4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C6CE2F-6D14-3B2F-08A1-ED3ABDD11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1253"/>
            <a:ext cx="8206269" cy="4810524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CC04BBF-23AC-06D5-32DE-F30F700E3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15275" y="0"/>
            <a:ext cx="0" cy="6858000"/>
          </a:xfrm>
          <a:prstGeom prst="line">
            <a:avLst/>
          </a:prstGeom>
          <a:ln w="38100" cap="sq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28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4D4B6D0-BB6C-4BB5-F5F7-1F39B61C7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1253"/>
            <a:ext cx="8206269" cy="4810524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63F29CEC-B8BB-427D-7DE2-E2D44743C158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-1" y="820882"/>
            <a:ext cx="7624261" cy="5166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2FA8C50-9B69-FAB9-F60C-029244C04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15275" y="0"/>
            <a:ext cx="0" cy="6858000"/>
          </a:xfrm>
          <a:prstGeom prst="line">
            <a:avLst/>
          </a:prstGeom>
          <a:ln w="38100" cap="sq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98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56FA7-07D2-8A83-EA2B-965E9A006F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973" y="431322"/>
            <a:ext cx="10990053" cy="681486"/>
          </a:xfrm>
        </p:spPr>
        <p:txBody>
          <a:bodyPr anchor="ctr" anchorCtr="0">
            <a:noAutofit/>
          </a:bodyPr>
          <a:lstStyle>
            <a:lvl1pPr algn="l">
              <a:defRPr sz="4400" b="1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SMALL HEADER</a:t>
            </a:r>
          </a:p>
        </p:txBody>
      </p:sp>
    </p:spTree>
    <p:extLst>
      <p:ext uri="{BB962C8B-B14F-4D97-AF65-F5344CB8AC3E}">
        <p14:creationId xmlns:p14="http://schemas.microsoft.com/office/powerpoint/2010/main" val="221426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032DA563-78D9-E082-61A3-3CE7CAFBDE5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7425" y="977700"/>
            <a:ext cx="3752849" cy="1173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2F4A38C7-8B7E-A698-747A-1966D1577A3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68626" y="1262196"/>
            <a:ext cx="6064940" cy="432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24" name="Text Placeholder 1">
            <a:extLst>
              <a:ext uri="{FF2B5EF4-FFF2-40B4-BE49-F238E27FC236}">
                <a16:creationId xmlns:a16="http://schemas.microsoft.com/office/drawing/2014/main" id="{308BF678-1532-B923-F599-AB92F1CC44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57426" y="2279201"/>
            <a:ext cx="3727450" cy="293688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14B969FE-80E0-0010-359F-AB64B5B9EF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57426" y="2661217"/>
            <a:ext cx="3727450" cy="293688"/>
          </a:xfr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3 – Title Case</a:t>
            </a:r>
          </a:p>
          <a:p>
            <a:pPr lvl="4"/>
            <a:endParaRPr lang="en-US" dirty="0"/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2EB7CB0E-EABE-F270-2D3F-F105A2587A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57426" y="3285604"/>
            <a:ext cx="3727450" cy="293688"/>
          </a:xfr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3 – UPPERCASE</a:t>
            </a:r>
          </a:p>
          <a:p>
            <a:pPr lvl="4"/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8709B2B-561C-5903-6997-4E7B959E6CE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57425" y="3736275"/>
            <a:ext cx="3727447" cy="293688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2547F52-2785-447B-0426-D6160CDEB2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57426" y="4160138"/>
            <a:ext cx="3727444" cy="31531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80D8C44-DD8F-BC24-A7BE-22FF711B9CC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C59E6E-C853-191D-2A8B-68DBEE2A1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915278" y="3092526"/>
            <a:ext cx="3969590" cy="0"/>
          </a:xfrm>
          <a:prstGeom prst="line">
            <a:avLst/>
          </a:prstGeom>
          <a:ln w="38100" cap="sq">
            <a:solidFill>
              <a:srgbClr val="9DEA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8C1B88BA-69C9-1773-22DC-3928A195B6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54386" y="1023737"/>
            <a:ext cx="594813" cy="4810524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98F752-870D-8628-95F6-B1C00E673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233" y="1023738"/>
            <a:ext cx="6763487" cy="4810524"/>
          </a:xfrm>
          <a:prstGeom prst="rect">
            <a:avLst/>
          </a:prstGeom>
          <a:noFill/>
          <a:ln w="38100" cap="rnd">
            <a:solidFill>
              <a:srgbClr val="9DEA0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BEEAF8-8EAB-43CF-FFCC-9553BFF49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15275" y="0"/>
            <a:ext cx="0" cy="6858000"/>
          </a:xfrm>
          <a:prstGeom prst="line">
            <a:avLst/>
          </a:prstGeom>
          <a:ln w="38100" cap="sq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1A9BCD68-5D0A-D07C-0E52-730EEDA37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211" y="622300"/>
            <a:ext cx="454415" cy="5513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7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92FAE549-E276-76CD-13BA-0A1F8D65770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7425" y="977700"/>
            <a:ext cx="3752849" cy="1173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1E5F8C57-2370-332E-6F0C-7969D8DCFD99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060739" y="576255"/>
            <a:ext cx="5101936" cy="56998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23" name="Text Placeholder 1">
            <a:extLst>
              <a:ext uri="{FF2B5EF4-FFF2-40B4-BE49-F238E27FC236}">
                <a16:creationId xmlns:a16="http://schemas.microsoft.com/office/drawing/2014/main" id="{918CDA03-C199-2588-E3EE-2142913D63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57426" y="2279201"/>
            <a:ext cx="3727450" cy="293688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92B716A7-103D-88B6-8C1D-970FE9399F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57426" y="2661217"/>
            <a:ext cx="3727450" cy="293688"/>
          </a:xfr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3 – Title Case</a:t>
            </a:r>
          </a:p>
          <a:p>
            <a:pPr lvl="4"/>
            <a:endParaRPr lang="en-US" dirty="0"/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43A67026-F574-16C9-685D-F984F7A10B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57426" y="3285604"/>
            <a:ext cx="3727450" cy="293688"/>
          </a:xfr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3 – UPPERCASE</a:t>
            </a:r>
          </a:p>
          <a:p>
            <a:pPr lvl="4"/>
            <a:endParaRPr lang="en-US" dirty="0"/>
          </a:p>
        </p:txBody>
      </p:sp>
      <p:sp>
        <p:nvSpPr>
          <p:cNvPr id="27" name="Text Placeholder 29">
            <a:extLst>
              <a:ext uri="{FF2B5EF4-FFF2-40B4-BE49-F238E27FC236}">
                <a16:creationId xmlns:a16="http://schemas.microsoft.com/office/drawing/2014/main" id="{A4E5665D-2FE2-F665-6388-890544BAAFF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57425" y="3736275"/>
            <a:ext cx="3727447" cy="293688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28" name="Text Placeholder 31">
            <a:extLst>
              <a:ext uri="{FF2B5EF4-FFF2-40B4-BE49-F238E27FC236}">
                <a16:creationId xmlns:a16="http://schemas.microsoft.com/office/drawing/2014/main" id="{E4141C35-95F9-2C2C-C3F6-744F7ECCB5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57426" y="4160138"/>
            <a:ext cx="3727444" cy="31531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354DC-761E-A1FD-3DE2-06504EC9ED1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D21AE0-F011-4EEE-82D3-D895F316D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233" y="298118"/>
            <a:ext cx="6763487" cy="6229682"/>
          </a:xfrm>
          <a:prstGeom prst="rect">
            <a:avLst/>
          </a:prstGeom>
          <a:noFill/>
          <a:ln w="38100" cap="rnd">
            <a:solidFill>
              <a:srgbClr val="9DEA0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FCAB15C-C4A8-D57A-2200-659EDF84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915278" y="3092526"/>
            <a:ext cx="3969590" cy="0"/>
          </a:xfrm>
          <a:prstGeom prst="line">
            <a:avLst/>
          </a:prstGeom>
          <a:ln w="38100" cap="sq">
            <a:solidFill>
              <a:srgbClr val="9DEA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62E0F11-62E1-A2D8-5612-909FAA4A4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54386" y="298118"/>
            <a:ext cx="594813" cy="6229682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DEE8727-6673-17C3-F694-50236FA174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211" y="0"/>
            <a:ext cx="45441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548874C-6E9E-0645-6442-8ED0E34E2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15275" y="0"/>
            <a:ext cx="0" cy="6858000"/>
          </a:xfrm>
          <a:prstGeom prst="line">
            <a:avLst/>
          </a:prstGeom>
          <a:ln w="38100" cap="sq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52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13D454-8113-060D-E498-A983CD04D75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2258" y="290064"/>
            <a:ext cx="10253578" cy="5073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74192F14-1E25-8DA0-B522-FF6A78D7D38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52258" y="927670"/>
            <a:ext cx="10253578" cy="352172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8190CFA-C93A-FB35-0DE1-D904718EC8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43483" y="1634432"/>
            <a:ext cx="10271125" cy="35217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3 – UPPERCASE</a:t>
            </a:r>
            <a:endParaRPr lang="en-US" sz="1800" b="1" spc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Placeholder 29">
            <a:extLst>
              <a:ext uri="{FF2B5EF4-FFF2-40B4-BE49-F238E27FC236}">
                <a16:creationId xmlns:a16="http://schemas.microsoft.com/office/drawing/2014/main" id="{770C6C32-BEC0-B048-FC55-88C26A125D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52258" y="2090380"/>
            <a:ext cx="2712524" cy="352171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6FD0D475-E09C-8B8D-74B7-78ADF501BD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52257" y="2533009"/>
            <a:ext cx="2712525" cy="35217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:a16="http://schemas.microsoft.com/office/drawing/2014/main" id="{883446F6-4202-D143-4D6C-98706B8A53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22785" y="2090380"/>
            <a:ext cx="2712524" cy="352171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23" name="Text Placeholder 31">
            <a:extLst>
              <a:ext uri="{FF2B5EF4-FFF2-40B4-BE49-F238E27FC236}">
                <a16:creationId xmlns:a16="http://schemas.microsoft.com/office/drawing/2014/main" id="{8B016B60-E273-FBC0-70FC-1CFB1AB1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22784" y="2533009"/>
            <a:ext cx="2712525" cy="35217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24" name="Text Placeholder 29">
            <a:extLst>
              <a:ext uri="{FF2B5EF4-FFF2-40B4-BE49-F238E27FC236}">
                <a16:creationId xmlns:a16="http://schemas.microsoft.com/office/drawing/2014/main" id="{20074ADA-44CB-EEF9-CBDD-EECDC1EB4E0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93312" y="2090380"/>
            <a:ext cx="2712524" cy="352171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A79BA3C0-7B7D-76AA-ACA2-1EBEF3386A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93311" y="2533009"/>
            <a:ext cx="2712525" cy="35217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1D44A-1A3D-3C66-310D-A4FA7C4A586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B5ADB1-24E3-8AC4-1FDA-CEEC61C72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32968" y="2932964"/>
            <a:ext cx="6858000" cy="992069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C19A36-39B2-51E2-E7F7-3FA62C3F4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97698" y="1440195"/>
            <a:ext cx="10425676" cy="0"/>
          </a:xfrm>
          <a:prstGeom prst="line">
            <a:avLst/>
          </a:prstGeom>
          <a:ln w="38100" cap="sq">
            <a:solidFill>
              <a:srgbClr val="50B8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864BC0-5369-BEBE-75F6-A1C63030E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17538" cy="6858000"/>
          </a:xfrm>
          <a:prstGeom prst="line">
            <a:avLst/>
          </a:prstGeom>
          <a:ln w="38100" cap="rnd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03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DA0AD27-9DCC-97F1-EFFD-C379A74C891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7425" y="977700"/>
            <a:ext cx="3752849" cy="1173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9004051-2CC0-58AB-2554-B20B711A065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076376" y="566004"/>
            <a:ext cx="5083874" cy="27504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111E2534-0CDE-0556-A11B-01BEFEF1464E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076376" y="3541580"/>
            <a:ext cx="5083874" cy="27504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27" name="Text Placeholder 1">
            <a:extLst>
              <a:ext uri="{FF2B5EF4-FFF2-40B4-BE49-F238E27FC236}">
                <a16:creationId xmlns:a16="http://schemas.microsoft.com/office/drawing/2014/main" id="{CFBE4914-DE5D-2496-25A2-13E2A7A0476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57426" y="2279201"/>
            <a:ext cx="3727450" cy="293688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81AEA9D5-F7E1-E67B-F4FA-1575DF81C2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57426" y="2661217"/>
            <a:ext cx="3727450" cy="293688"/>
          </a:xfr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3 – Title Case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8A60D3A2-268A-F6B0-9679-352B2400F5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57426" y="3285604"/>
            <a:ext cx="3727450" cy="293688"/>
          </a:xfr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3 – UPPERCASE</a:t>
            </a:r>
          </a:p>
          <a:p>
            <a:pPr lvl="4"/>
            <a:endParaRPr lang="en-US" dirty="0"/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54A21C70-585B-0FD0-F5B9-EA3047CC8D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57425" y="3736275"/>
            <a:ext cx="3727447" cy="293688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588DAB1-D628-EF86-1D13-B25B049FCB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57426" y="4160138"/>
            <a:ext cx="3727444" cy="31531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18542-256E-B44B-BED2-4336C8A0083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81BF0B0-6B5D-1A90-D0AA-7B5080489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233" y="298118"/>
            <a:ext cx="6763487" cy="6229682"/>
          </a:xfrm>
          <a:prstGeom prst="rect">
            <a:avLst/>
          </a:prstGeom>
          <a:noFill/>
          <a:ln w="38100" cap="rnd">
            <a:solidFill>
              <a:srgbClr val="9DEA0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67E33BF-5110-0860-01DF-A91416D02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915279" y="3092526"/>
            <a:ext cx="3969589" cy="0"/>
          </a:xfrm>
          <a:prstGeom prst="line">
            <a:avLst/>
          </a:prstGeom>
          <a:ln w="38100" cap="sq">
            <a:solidFill>
              <a:srgbClr val="9DEA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6A054111-6C4B-9221-F83C-F45BB083C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54386" y="298118"/>
            <a:ext cx="594813" cy="6229682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ED206B-78BB-7A17-7E0E-5F5982CD1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211" y="0"/>
            <a:ext cx="45441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D5B95D-A31B-EA4A-0514-3E83FF3D7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15275" y="0"/>
            <a:ext cx="0" cy="6858000"/>
          </a:xfrm>
          <a:prstGeom prst="line">
            <a:avLst/>
          </a:prstGeom>
          <a:ln w="38100" cap="sq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72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ACF0F9D4-2BAE-0E86-C088-402F172381A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309" y="290064"/>
            <a:ext cx="11248527" cy="5073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29" name="Text Placeholder 1">
            <a:extLst>
              <a:ext uri="{FF2B5EF4-FFF2-40B4-BE49-F238E27FC236}">
                <a16:creationId xmlns:a16="http://schemas.microsoft.com/office/drawing/2014/main" id="{42016E11-2DD1-2701-C530-9AC06A5E4A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309" y="927670"/>
            <a:ext cx="11290831" cy="352172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910308-63B2-FCC8-B86E-CC77037DB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4153414" y="-2018289"/>
            <a:ext cx="3885174" cy="11421046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1AE03FE2-D6EF-14DA-5C98-C780EA610FB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077556" y="1986117"/>
            <a:ext cx="2867027" cy="22797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3B7816F1-0392-9470-A3FF-9F3CDB66C4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8481" y="4553670"/>
            <a:ext cx="3305175" cy="884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  <a:br>
              <a:rPr lang="en-US" dirty="0"/>
            </a:br>
            <a:r>
              <a:rPr lang="en-US" dirty="0"/>
              <a:t>Keep to 3 lines</a:t>
            </a:r>
            <a:br>
              <a:rPr lang="en-US" dirty="0"/>
            </a:br>
            <a:r>
              <a:rPr lang="en-US" dirty="0"/>
              <a:t>only.</a:t>
            </a: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04E4B72-CAF2-3AD9-1738-A02D369CC59A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4659088" y="1955339"/>
            <a:ext cx="2867027" cy="22797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EC6A22AE-3326-AA6F-7F82-2AB6B74036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56863" y="4553670"/>
            <a:ext cx="3305175" cy="884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Font typeface="+mj-lt"/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  <a:br>
              <a:rPr lang="en-US" dirty="0"/>
            </a:br>
            <a:r>
              <a:rPr lang="en-US" dirty="0"/>
              <a:t>Keep to 3 lines</a:t>
            </a:r>
            <a:br>
              <a:rPr lang="en-US" dirty="0"/>
            </a:br>
            <a:r>
              <a:rPr lang="en-US" dirty="0"/>
              <a:t>only.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BBCA4DDB-A556-F018-6215-2E2B80BD0DD8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8240621" y="1986117"/>
            <a:ext cx="2867027" cy="22797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34" name="Text Placeholder 31">
            <a:extLst>
              <a:ext uri="{FF2B5EF4-FFF2-40B4-BE49-F238E27FC236}">
                <a16:creationId xmlns:a16="http://schemas.microsoft.com/office/drawing/2014/main" id="{F6D39732-F424-5888-56D7-A2F3F6A78A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21546" y="4553670"/>
            <a:ext cx="3305175" cy="884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  <a:br>
              <a:rPr lang="en-US" dirty="0"/>
            </a:br>
            <a:r>
              <a:rPr lang="en-US" dirty="0"/>
              <a:t>Keep to 3 lines</a:t>
            </a:r>
            <a:br>
              <a:rPr lang="en-US" dirty="0"/>
            </a:br>
            <a:r>
              <a:rPr lang="en-US" dirty="0"/>
              <a:t>only.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D1D54-E17D-BC89-C8A8-BABEA7202A0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855D9B3-4FC4-5938-3EF5-5995DB7D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43859" y="5881962"/>
            <a:ext cx="11304282" cy="0"/>
          </a:xfrm>
          <a:prstGeom prst="line">
            <a:avLst/>
          </a:prstGeom>
          <a:ln w="38100" cap="rnd">
            <a:gradFill>
              <a:gsLst>
                <a:gs pos="0">
                  <a:srgbClr val="D83968"/>
                </a:gs>
                <a:gs pos="18000">
                  <a:srgbClr val="6C267B"/>
                </a:gs>
                <a:gs pos="37000">
                  <a:srgbClr val="213671"/>
                </a:gs>
                <a:gs pos="100000">
                  <a:srgbClr val="296A38"/>
                </a:gs>
                <a:gs pos="85000">
                  <a:srgbClr val="50B848"/>
                </a:gs>
                <a:gs pos="70000">
                  <a:srgbClr val="9DEA01"/>
                </a:gs>
                <a:gs pos="52000">
                  <a:srgbClr val="3274B9"/>
                </a:gs>
              </a:gsLst>
              <a:lin ang="90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086D481-3227-F86E-764A-5D8939F67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7310" y="1501155"/>
            <a:ext cx="11304282" cy="0"/>
          </a:xfrm>
          <a:prstGeom prst="line">
            <a:avLst/>
          </a:prstGeom>
          <a:ln w="38100" cap="rnd">
            <a:gradFill>
              <a:gsLst>
                <a:gs pos="0">
                  <a:srgbClr val="D83968"/>
                </a:gs>
                <a:gs pos="18000">
                  <a:srgbClr val="6C267B"/>
                </a:gs>
                <a:gs pos="37000">
                  <a:srgbClr val="213671"/>
                </a:gs>
                <a:gs pos="100000">
                  <a:srgbClr val="296A38"/>
                </a:gs>
                <a:gs pos="85000">
                  <a:srgbClr val="50B848"/>
                </a:gs>
                <a:gs pos="70000">
                  <a:srgbClr val="9DEA01"/>
                </a:gs>
                <a:gs pos="52000">
                  <a:srgbClr val="3274B9"/>
                </a:gs>
              </a:gsLst>
              <a:lin ang="90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45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0CDE79-2172-8090-8387-F8AA5B6C0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75575" y="1415638"/>
            <a:ext cx="5348830" cy="4026724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24CC8FD-17DF-0FBD-D01D-36DFCBF33A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7428" y="1425630"/>
            <a:ext cx="7074160" cy="507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A2C0291A-4AB8-B2AF-299F-88CC4D7EA972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430408" y="590781"/>
            <a:ext cx="3413802" cy="56764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1E872916-DF35-E7CE-C14C-D2B9E466CC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87428" y="2224169"/>
            <a:ext cx="7074161" cy="352172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3" name="Text Placeholder 29">
            <a:extLst>
              <a:ext uri="{FF2B5EF4-FFF2-40B4-BE49-F238E27FC236}">
                <a16:creationId xmlns:a16="http://schemas.microsoft.com/office/drawing/2014/main" id="{90EE09A7-3517-566F-0EB6-93D2E5859D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87429" y="2716072"/>
            <a:ext cx="7074160" cy="352171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A7C0B37C-15ED-59BF-1400-887BB9CC4A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7429" y="3158701"/>
            <a:ext cx="7074162" cy="35217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416F7-2E1A-E101-64AA-4154DBA66FE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B41D793-318A-5309-451D-A380399E0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19437" y="0"/>
            <a:ext cx="17538" cy="6858000"/>
          </a:xfrm>
          <a:prstGeom prst="line">
            <a:avLst/>
          </a:prstGeom>
          <a:ln w="38100" cap="rnd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E5E1D495-F2B1-B7EF-1571-19B9A5DE5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95" y="0"/>
            <a:ext cx="4275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1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ADCB6D71-878E-FA22-475A-8E09C5C749C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3403" y="1425630"/>
            <a:ext cx="7858185" cy="507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2D6776-1E74-86D9-4E3C-D7005B411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1089824" y="1693416"/>
            <a:ext cx="5650814" cy="3471169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73A14959-3A90-3B5B-3B67-DAF97107131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05636" y="856645"/>
            <a:ext cx="2195510" cy="24702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BE6F0C01-3E0F-2233-BE03-94784BADD266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711181" y="3531059"/>
            <a:ext cx="2195510" cy="24702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23" name="Text Placeholder 1">
            <a:extLst>
              <a:ext uri="{FF2B5EF4-FFF2-40B4-BE49-F238E27FC236}">
                <a16:creationId xmlns:a16="http://schemas.microsoft.com/office/drawing/2014/main" id="{78A17186-C990-FC4B-846F-E9918401D6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03406" y="2224169"/>
            <a:ext cx="7858184" cy="352172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:a16="http://schemas.microsoft.com/office/drawing/2014/main" id="{05D57B68-5700-380F-916E-21630641D91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03406" y="2716072"/>
            <a:ext cx="7858183" cy="352171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26" name="Text Placeholder 31">
            <a:extLst>
              <a:ext uri="{FF2B5EF4-FFF2-40B4-BE49-F238E27FC236}">
                <a16:creationId xmlns:a16="http://schemas.microsoft.com/office/drawing/2014/main" id="{97DDE8E3-BD6B-50CC-9590-06666D6F10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03406" y="3158701"/>
            <a:ext cx="7858185" cy="35217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2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429057-1758-437E-13C7-B3EF57ABA7C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CC480F1-21E2-2CEB-4A33-CF8634BFC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8404" y="0"/>
            <a:ext cx="17538" cy="6858000"/>
          </a:xfrm>
          <a:prstGeom prst="line">
            <a:avLst/>
          </a:prstGeom>
          <a:ln w="38100" cap="rnd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B3C3C325-CD31-97C1-3F57-147DEE1F1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95" y="0"/>
            <a:ext cx="4275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4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AEFBAF-9786-A41F-D059-F377AC787F1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2258" y="290064"/>
            <a:ext cx="10253578" cy="5073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1 - UPPERCASE</a:t>
            </a: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19856FD9-8CC0-AA2F-EAA4-2553819D67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52258" y="927670"/>
            <a:ext cx="10253578" cy="352172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 2 - UPPERCASE</a:t>
            </a:r>
          </a:p>
        </p:txBody>
      </p:sp>
      <p:sp>
        <p:nvSpPr>
          <p:cNvPr id="17" name="Text Placeholder 29">
            <a:extLst>
              <a:ext uri="{FF2B5EF4-FFF2-40B4-BE49-F238E27FC236}">
                <a16:creationId xmlns:a16="http://schemas.microsoft.com/office/drawing/2014/main" id="{F299C263-60C6-9C7F-2F84-CC10DDBC3B6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52258" y="1878034"/>
            <a:ext cx="10271114" cy="352171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Body 1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EAB08BE-11BD-17CE-6670-D79A30CA4D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27225" y="2340077"/>
            <a:ext cx="9778611" cy="3852816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Bullet List Example</a:t>
            </a:r>
          </a:p>
          <a:p>
            <a:pPr lvl="0"/>
            <a:r>
              <a:rPr lang="en-US" dirty="0"/>
              <a:t>Body 2</a:t>
            </a:r>
          </a:p>
          <a:p>
            <a:pPr lvl="0"/>
            <a:r>
              <a:rPr lang="en-US" dirty="0"/>
              <a:t>Body 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832076-BC59-BE66-8D78-983030A4C82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DBD3EE-3A81-C564-849A-3838A0BA1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32968" y="2932964"/>
            <a:ext cx="6858000" cy="992069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209AB1-7743-7667-5373-F66C5543D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97698" y="1440195"/>
            <a:ext cx="10425676" cy="0"/>
          </a:xfrm>
          <a:prstGeom prst="line">
            <a:avLst/>
          </a:prstGeom>
          <a:ln w="38100" cap="rnd">
            <a:solidFill>
              <a:srgbClr val="9DEA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394738F-8549-EF01-B2D2-761093502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17538" cy="6858000"/>
          </a:xfrm>
          <a:prstGeom prst="line">
            <a:avLst/>
          </a:prstGeom>
          <a:ln w="38100" cap="rnd">
            <a:gradFill>
              <a:gsLst>
                <a:gs pos="47000">
                  <a:srgbClr val="3274B9"/>
                </a:gs>
                <a:gs pos="0">
                  <a:srgbClr val="D83968">
                    <a:lumMod val="100000"/>
                  </a:srgbClr>
                </a:gs>
                <a:gs pos="14000">
                  <a:srgbClr val="6C267B"/>
                </a:gs>
                <a:gs pos="29000">
                  <a:srgbClr val="213671"/>
                </a:gs>
                <a:gs pos="64000">
                  <a:srgbClr val="9DEA01"/>
                </a:gs>
                <a:gs pos="88000">
                  <a:srgbClr val="50B848"/>
                </a:gs>
                <a:gs pos="100000">
                  <a:srgbClr val="296A38"/>
                </a:gs>
              </a:gsLst>
              <a:lin ang="126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82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3CD6A86-D211-43D8-852F-B00910472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444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B3FC249-399A-476D-A38F-FEFD127E3F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87C97963-8017-4356-D7D8-76336F803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699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5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637" y="246647"/>
            <a:ext cx="11706726" cy="6364706"/>
          </a:xfrm>
          <a:prstGeom prst="rect">
            <a:avLst/>
          </a:prstGeom>
          <a:noFill/>
          <a:ln w="317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E0361DE2-1528-01A3-6174-76741F75C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071" y="720627"/>
            <a:ext cx="10535955" cy="681486"/>
          </a:xfrm>
        </p:spPr>
        <p:txBody>
          <a:bodyPr/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TITLES SHOULD USE ALL CAPS</a:t>
            </a:r>
            <a:endParaRPr lang="en-US" dirty="0"/>
          </a:p>
        </p:txBody>
      </p:sp>
      <p:sp>
        <p:nvSpPr>
          <p:cNvPr id="5" name="TextBox 2"/>
          <p:cNvSpPr txBox="1"/>
          <p:nvPr/>
        </p:nvSpPr>
        <p:spPr>
          <a:xfrm>
            <a:off x="1055072" y="1503473"/>
            <a:ext cx="8632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LEVEL HEADINGS SHOULD USE ALL CAPS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5072" y="1903583"/>
            <a:ext cx="6355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Third level headings should be sentence case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5071" y="2625297"/>
            <a:ext cx="10349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1 should be sentence case, 18 point.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5072" y="3025407"/>
            <a:ext cx="10349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2 should be sentence text, 18 point.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9F39C2-454B-FD19-441C-51D222207D26}"/>
              </a:ext>
            </a:extLst>
          </p:cNvPr>
          <p:cNvSpPr txBox="1"/>
          <p:nvPr/>
        </p:nvSpPr>
        <p:spPr>
          <a:xfrm>
            <a:off x="1055072" y="3939331"/>
            <a:ext cx="10349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NOTE: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be checked for ADA compliance by the individual that is adding content to the PowerPoint template.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This includes adding Alt Text to all added graphics, checking reading order, checking slide titles and more.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52964" y="6333171"/>
            <a:ext cx="688607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DELETE THIS SLIDE AFTER DESIGNING!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B5CB3B-064E-CE0B-1EE6-A3833EEE8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1267" y="3803476"/>
            <a:ext cx="10532851" cy="1882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7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C7DA966-048E-4D20-0A81-B6FF6139C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258" y="345001"/>
            <a:ext cx="10253578" cy="507359"/>
          </a:xfrm>
        </p:spPr>
        <p:txBody>
          <a:bodyPr/>
          <a:lstStyle/>
          <a:p>
            <a:r>
              <a:rPr lang="en-US" b="1" dirty="0"/>
              <a:t>HEADER SLIDE 10 - UPPERCASE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009775-3243-CD87-8894-B885FFBBFB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52258" y="907296"/>
            <a:ext cx="10253578" cy="372546"/>
          </a:xfrm>
        </p:spPr>
        <p:txBody>
          <a:bodyPr/>
          <a:lstStyle/>
          <a:p>
            <a:r>
              <a:rPr lang="en-US" dirty="0"/>
              <a:t>HEADING 2 - UPPERCASE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A61B2A-CC7C-AC4F-FB47-1ADC5B5F96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D08958D-4D4C-D821-B770-8242195A6AF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Bullet List Example</a:t>
            </a:r>
          </a:p>
          <a:p>
            <a:pPr lvl="0"/>
            <a:r>
              <a:rPr lang="en-US" dirty="0"/>
              <a:t>Body 2</a:t>
            </a:r>
          </a:p>
          <a:p>
            <a:pPr lvl="0"/>
            <a:r>
              <a:rPr lang="en-US" dirty="0"/>
              <a:t>Body 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DDC6FE-BF12-D409-39F3-67ECC805304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881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A0299-A582-BD27-82F8-CB408457C3B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End of PowerPoint Presentation</a:t>
            </a:r>
          </a:p>
        </p:txBody>
      </p:sp>
      <p:sp>
        <p:nvSpPr>
          <p:cNvPr id="18" name="Picture Placeholder 17" descr="This is a placeholder for Slide 11's image on the left side of the slide. Click to add a picture.">
            <a:extLst>
              <a:ext uri="{FF2B5EF4-FFF2-40B4-BE49-F238E27FC236}">
                <a16:creationId xmlns:a16="http://schemas.microsoft.com/office/drawing/2014/main" id="{F8134C48-0289-089D-4B92-44B536EF2B53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pic>
        <p:nvPicPr>
          <p:cNvPr id="11" name="Picture 10" descr="Oakland Community College&#10;Excellence Empowered logo">
            <a:extLst>
              <a:ext uri="{FF2B5EF4-FFF2-40B4-BE49-F238E27FC236}">
                <a16:creationId xmlns:a16="http://schemas.microsoft.com/office/drawing/2014/main" id="{B7BD471A-A362-2BF7-D729-CDC7BE0346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98" t="-15852" r="-3559" b="-15852"/>
          <a:stretch/>
        </p:blipFill>
        <p:spPr>
          <a:xfrm>
            <a:off x="8648701" y="2676525"/>
            <a:ext cx="3076574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582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3F6822E1-BEAA-7BC8-CA20-9F9BAA3E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HEADER 1 –</a:t>
            </a:r>
            <a:br>
              <a:rPr lang="en-US" sz="4000" b="1" dirty="0"/>
            </a:br>
            <a:r>
              <a:rPr lang="en-US" sz="4000" b="1" dirty="0"/>
              <a:t>UPPERCASE</a:t>
            </a:r>
          </a:p>
        </p:txBody>
      </p:sp>
      <p:sp>
        <p:nvSpPr>
          <p:cNvPr id="11" name="Picture Placeholder 10" descr="This is a placeholder for Slide 2's image on the left side of the slide. Click to add a picture.">
            <a:extLst>
              <a:ext uri="{FF2B5EF4-FFF2-40B4-BE49-F238E27FC236}">
                <a16:creationId xmlns:a16="http://schemas.microsoft.com/office/drawing/2014/main" id="{C22702F6-3347-AF28-A976-B7C52B4F7AE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CB2FF126-4EA6-1401-72CC-F11DB3EE35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2C8A6149-EA53-D4DE-CE9C-045F33F8D7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3177" y="4066985"/>
            <a:ext cx="3727450" cy="366488"/>
          </a:xfrm>
        </p:spPr>
        <p:txBody>
          <a:bodyPr/>
          <a:lstStyle/>
          <a:p>
            <a:r>
              <a:rPr lang="en-US" dirty="0"/>
              <a:t>HEADING 2 - UPPERCASE</a:t>
            </a:r>
          </a:p>
          <a:p>
            <a:endParaRPr lang="en-US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DAC108AE-3F83-F652-D670-A811E5C4E4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3177" y="4481737"/>
            <a:ext cx="3727450" cy="366488"/>
          </a:xfrm>
        </p:spPr>
        <p:txBody>
          <a:bodyPr>
            <a:normAutofit/>
          </a:bodyPr>
          <a:lstStyle/>
          <a:p>
            <a:r>
              <a:rPr lang="en-US" dirty="0"/>
              <a:t>Heading 3 – Title Case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88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9751BAA1-6CA8-AC7B-584C-3FF6A5062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HEADER SLIDE 3</a:t>
            </a:r>
            <a:r>
              <a:rPr lang="en-US" b="1" dirty="0"/>
              <a:t> </a:t>
            </a:r>
            <a:r>
              <a:rPr lang="en-US" sz="4000" b="1" dirty="0"/>
              <a:t>UPPERCASE</a:t>
            </a:r>
            <a:endParaRPr lang="en-US" dirty="0"/>
          </a:p>
        </p:txBody>
      </p:sp>
      <p:sp>
        <p:nvSpPr>
          <p:cNvPr id="4" name="Picture Placeholder 3" descr="This is a placeholder for Slide 3's image on the left side of the slide. Click to add a picture.">
            <a:extLst>
              <a:ext uri="{FF2B5EF4-FFF2-40B4-BE49-F238E27FC236}">
                <a16:creationId xmlns:a16="http://schemas.microsoft.com/office/drawing/2014/main" id="{51626669-C477-66CD-95E6-E6895EA6C96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0FECDC-ACB9-CA51-4BC0-3F94C3C705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 2 - UPPERCASE</a:t>
            </a:r>
          </a:p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474DB4A-250E-308D-8876-CD73C1F423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Heading 3 – Title Case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F5A4A0D-858F-52AA-03E8-7F4144EB06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HEADING 3 - UPPERCASE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A922F4F-E72E-4FB6-D9C2-B968AB7E6C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77C1700-6835-A7D3-78B8-126935449C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Body 2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A19D748-2040-0BC0-30E9-73928A84B78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22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C41F1FC-F4DE-F683-5334-22BF28C69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HEADER SLIDE 4 UPPERCASE</a:t>
            </a:r>
            <a:endParaRPr lang="en-US" sz="3600" dirty="0"/>
          </a:p>
        </p:txBody>
      </p:sp>
      <p:sp>
        <p:nvSpPr>
          <p:cNvPr id="6" name="Picture Placeholder 5" descr="This is a placeholder for Slide 4's image on the left side of the slide. Click to add a picture.">
            <a:extLst>
              <a:ext uri="{FF2B5EF4-FFF2-40B4-BE49-F238E27FC236}">
                <a16:creationId xmlns:a16="http://schemas.microsoft.com/office/drawing/2014/main" id="{4E818960-1FE7-0F87-22DF-989370BEBA9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51DE0-8B91-78E9-F1FC-EDC3500449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 2 - UPPERCASE</a:t>
            </a:r>
          </a:p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42DB609-0F73-4649-B47F-867F85DC6C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Heading 3 – Title Case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1ED3DB-C811-6EE0-6009-A32D4391EE7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HEADING 3 - UPPERCASE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04A7845-BB97-22BE-973B-1BBE17F6D6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8384286-34AB-E9B3-ABE6-065FD18811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Body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8974F7-F0B5-1AA9-5327-86DA0BC4DCB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66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5779B67-222D-B3FB-78F8-BB8C542F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258" y="368422"/>
            <a:ext cx="10253578" cy="507359"/>
          </a:xfrm>
        </p:spPr>
        <p:txBody>
          <a:bodyPr/>
          <a:lstStyle/>
          <a:p>
            <a:r>
              <a:rPr lang="en-US" b="1" dirty="0"/>
              <a:t>HEADING SLIDE 5 UPPERCASE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4121698-AE31-30B0-8427-D1EA3796506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52258" y="927670"/>
            <a:ext cx="10253578" cy="416160"/>
          </a:xfrm>
        </p:spPr>
        <p:txBody>
          <a:bodyPr/>
          <a:lstStyle/>
          <a:p>
            <a:r>
              <a:rPr lang="en-US" dirty="0"/>
              <a:t>HEADING 2 - UPPERCASE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E62F9A52-B3E2-8D3B-6447-5173FFCFB05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HEADING 3 - UPPERCASE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7A56D65-6996-E188-5C48-0AF3EB5CBE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161BA7-8C47-26EF-6572-D50B0C6C8E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Body 2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458449E-5153-81C2-5957-D445143709C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E06C079-5823-577E-4978-1F775F842E4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Body 2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2D77D3A-222F-C4E0-EAF3-31BD1B665FD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03DBFCA-8F33-1BC9-779B-FE0D989F799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Body 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BB6C69-4A44-BDAE-7F99-B913B49126F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600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5C12959E-74A1-FA95-2096-579FEB74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HEADER SLIDE 6 UPPERCASE</a:t>
            </a:r>
          </a:p>
        </p:txBody>
      </p:sp>
      <p:sp>
        <p:nvSpPr>
          <p:cNvPr id="16" name="Picture Placeholder 15" descr="This is a placeholder for Slide 6's first image in the upper left corner. Click to add a picture.">
            <a:extLst>
              <a:ext uri="{FF2B5EF4-FFF2-40B4-BE49-F238E27FC236}">
                <a16:creationId xmlns:a16="http://schemas.microsoft.com/office/drawing/2014/main" id="{2FE9351B-2C5D-0EE6-3457-5A24D2854C4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7" name="Picture Placeholder 16" descr="This is a placeholder for Slide 6's second image in the bottom left corner. Click to add a picture.">
            <a:extLst>
              <a:ext uri="{FF2B5EF4-FFF2-40B4-BE49-F238E27FC236}">
                <a16:creationId xmlns:a16="http://schemas.microsoft.com/office/drawing/2014/main" id="{A8EE0654-AF63-2EB1-48E4-A307A5C3B73F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3B605F-F9BA-4183-EC8F-D3E6A07E26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HEADING 2 - UPPERCASE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FCA31C-F252-F76E-4048-92995E355F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Heading 3 – Title Case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B339A4A-A772-8351-9B7A-2D99E595C1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HEADING 3 - UPPERCASE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F528FB-8392-891F-844D-3C271BBC9F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en-US" dirty="0"/>
              <a:t>Body 1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7FD024-65DF-9BFB-25C2-947393285DD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US" dirty="0"/>
              <a:t>Body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435736-5AD8-4BBC-D67D-D57D12512D4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28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5AED520-9717-5F37-4997-2E0E48DA2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309" y="361883"/>
            <a:ext cx="11248527" cy="507359"/>
          </a:xfrm>
        </p:spPr>
        <p:txBody>
          <a:bodyPr/>
          <a:lstStyle/>
          <a:p>
            <a:r>
              <a:rPr lang="en-US" b="1" dirty="0"/>
              <a:t>HEADING SLIDE 7 - UPPERCASE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E37E69-67B2-5C6E-5F30-1F01954789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309" y="927670"/>
            <a:ext cx="11290831" cy="492660"/>
          </a:xfrm>
        </p:spPr>
        <p:txBody>
          <a:bodyPr/>
          <a:lstStyle/>
          <a:p>
            <a:r>
              <a:rPr lang="en-US" dirty="0"/>
              <a:t>HEADING 2 - UPPERCASE</a:t>
            </a:r>
          </a:p>
        </p:txBody>
      </p:sp>
      <p:sp>
        <p:nvSpPr>
          <p:cNvPr id="9" name="Picture Placeholder 8" descr="This is a placeholder for the first image on slide 7. Click to add a picture.">
            <a:extLst>
              <a:ext uri="{FF2B5EF4-FFF2-40B4-BE49-F238E27FC236}">
                <a16:creationId xmlns:a16="http://schemas.microsoft.com/office/drawing/2014/main" id="{9B1B9827-2A8B-C2EE-4AA0-C49018A84AB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7C7EF15-AE90-DDDE-8EFF-8ED6021A6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8481" y="4476750"/>
            <a:ext cx="3305175" cy="960920"/>
          </a:xfrm>
        </p:spPr>
        <p:txBody>
          <a:bodyPr/>
          <a:lstStyle/>
          <a:p>
            <a:r>
              <a:rPr lang="en-US" dirty="0"/>
              <a:t>Body 1</a:t>
            </a:r>
            <a:br>
              <a:rPr lang="en-US" dirty="0"/>
            </a:br>
            <a:r>
              <a:rPr lang="en-US" dirty="0"/>
              <a:t>Keep to 3 lines</a:t>
            </a:r>
            <a:br>
              <a:rPr lang="en-US" dirty="0"/>
            </a:br>
            <a:r>
              <a:rPr lang="en-US" dirty="0"/>
              <a:t>only.</a:t>
            </a:r>
          </a:p>
        </p:txBody>
      </p:sp>
      <p:sp>
        <p:nvSpPr>
          <p:cNvPr id="10" name="Picture Placeholder 9" descr="This is a placeholder for the second image on slide 7. Click to add a picture.">
            <a:extLst>
              <a:ext uri="{FF2B5EF4-FFF2-40B4-BE49-F238E27FC236}">
                <a16:creationId xmlns:a16="http://schemas.microsoft.com/office/drawing/2014/main" id="{3A268105-1BC2-D1D4-BB65-72782A074B92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9B06141-3177-FD96-7878-6507FB21A6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56863" y="4476750"/>
            <a:ext cx="3305175" cy="960920"/>
          </a:xfrm>
        </p:spPr>
        <p:txBody>
          <a:bodyPr>
            <a:normAutofit/>
          </a:bodyPr>
          <a:lstStyle/>
          <a:p>
            <a:r>
              <a:rPr lang="en-US" dirty="0"/>
              <a:t>Body 1</a:t>
            </a:r>
            <a:br>
              <a:rPr lang="en-US" dirty="0"/>
            </a:br>
            <a:r>
              <a:rPr lang="en-US" dirty="0"/>
              <a:t>Keep to 3 lines</a:t>
            </a:r>
            <a:br>
              <a:rPr lang="en-US" dirty="0"/>
            </a:br>
            <a:r>
              <a:rPr lang="en-US" dirty="0"/>
              <a:t>only.</a:t>
            </a:r>
          </a:p>
          <a:p>
            <a:endParaRPr lang="en-US" dirty="0"/>
          </a:p>
        </p:txBody>
      </p:sp>
      <p:sp>
        <p:nvSpPr>
          <p:cNvPr id="11" name="Picture Placeholder 10" descr="This is a placeholder for the third image on slide 7. Click to add a picture.">
            <a:extLst>
              <a:ext uri="{FF2B5EF4-FFF2-40B4-BE49-F238E27FC236}">
                <a16:creationId xmlns:a16="http://schemas.microsoft.com/office/drawing/2014/main" id="{2FAEF3CA-3A92-AAE7-E7E5-B75D1CCCA7F7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FDB1D2E-1F54-31E3-F775-1D63B37CAF0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021546" y="4476750"/>
            <a:ext cx="3305175" cy="960920"/>
          </a:xfrm>
        </p:spPr>
        <p:txBody>
          <a:bodyPr>
            <a:normAutofit/>
          </a:bodyPr>
          <a:lstStyle/>
          <a:p>
            <a:r>
              <a:rPr lang="en-US" dirty="0"/>
              <a:t>Body 1</a:t>
            </a:r>
            <a:br>
              <a:rPr lang="en-US" dirty="0"/>
            </a:br>
            <a:r>
              <a:rPr lang="en-US" dirty="0"/>
              <a:t>Keep to 3 lines</a:t>
            </a:r>
            <a:br>
              <a:rPr lang="en-US" dirty="0"/>
            </a:br>
            <a:r>
              <a:rPr lang="en-US" dirty="0"/>
              <a:t>only.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875ABF-644B-8880-E9EA-D2EEEC3322E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16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7DD65E8-1820-7C60-D44B-768E6A1F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HEADER SLIDE 8</a:t>
            </a:r>
          </a:p>
        </p:txBody>
      </p:sp>
      <p:sp>
        <p:nvSpPr>
          <p:cNvPr id="13" name="Picture Placeholder 12" descr="This is a placeholder for Slide 8's image  on the left side of the slide. Click to add a picture.">
            <a:extLst>
              <a:ext uri="{FF2B5EF4-FFF2-40B4-BE49-F238E27FC236}">
                <a16:creationId xmlns:a16="http://schemas.microsoft.com/office/drawing/2014/main" id="{F1914082-30C4-D56B-D55F-AA94BA0EB8E2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415CFC-0848-7ACA-E1A2-B4110C7CB2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HEADING 2 - UPPERCASE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8914B0-C6E4-3764-FA93-2B333B5662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8FDF8C-142F-7E34-BDAD-4C59205D470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Body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A9BD07-6DF5-0764-0B0D-AB4E1C2A036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857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1632B77-3FB6-5C91-80C5-96C9E8ECD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HEADER SLIDE 9</a:t>
            </a:r>
          </a:p>
        </p:txBody>
      </p:sp>
      <p:sp>
        <p:nvSpPr>
          <p:cNvPr id="3" name="Picture Placeholder 2" descr="This is a placeholder for Slide 9's first image in the upper left corner. Click to add a picture.">
            <a:extLst>
              <a:ext uri="{FF2B5EF4-FFF2-40B4-BE49-F238E27FC236}">
                <a16:creationId xmlns:a16="http://schemas.microsoft.com/office/drawing/2014/main" id="{CBF46FE9-F74F-E6A0-8157-9C5E5B0CBF9B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4" name="Picture Placeholder 3" descr="This is a placeholder for Slide 9's second image in the lower left corner. Click to add a picture.">
            <a:extLst>
              <a:ext uri="{FF2B5EF4-FFF2-40B4-BE49-F238E27FC236}">
                <a16:creationId xmlns:a16="http://schemas.microsoft.com/office/drawing/2014/main" id="{C1F38573-344A-BA0D-EEC5-AD9486C956D1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8EEA56A-E31D-1BC7-7022-DAF0D0856A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HEADING 2 - UPPERCASE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5C5F80-338F-F0AA-8535-17A9A9C36B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Body 1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A0AB5A7-9879-601F-AADF-A162B2AD6EC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Body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44844D-ED7D-FFD2-56F9-5B017AE2747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B3FC249-399A-476D-A38F-FEFD127E3FD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03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2136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213671"/>
            </a:gs>
            <a:gs pos="50000">
              <a:srgbClr val="0078C9"/>
            </a:gs>
            <a:gs pos="75000">
              <a:srgbClr val="1BA196"/>
            </a:gs>
            <a:gs pos="100000">
              <a:srgbClr val="296A38"/>
            </a:gs>
          </a:gsLst>
          <a:path path="circle">
            <a:fillToRect r="100000" b="100000"/>
          </a:path>
          <a:tileRect l="-100000" t="-100000"/>
        </a:gra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gradFill>
            <a:gsLst>
              <a:gs pos="37000">
                <a:srgbClr val="0078C9"/>
              </a:gs>
              <a:gs pos="0">
                <a:srgbClr val="6C267B"/>
              </a:gs>
              <a:gs pos="21000">
                <a:srgbClr val="213671"/>
              </a:gs>
              <a:gs pos="55000">
                <a:srgbClr val="1BA196"/>
              </a:gs>
              <a:gs pos="73000">
                <a:srgbClr val="93B8A7"/>
              </a:gs>
              <a:gs pos="88000">
                <a:srgbClr val="296A38"/>
              </a:gs>
              <a:gs pos="100000">
                <a:srgbClr val="F46B15"/>
              </a:gs>
            </a:gsLst>
            <a:lin ang="5400000" scaled="1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098ebb87c784f83a42ec9af1bd9cecf xmlns="13102e63-8df2-463d-b456-b153fd94878f">
      <Terms xmlns="http://schemas.microsoft.com/office/infopath/2007/PartnerControls"/>
    </n098ebb87c784f83a42ec9af1bd9cecf>
    <ac28b01270a741659ca1702f61e5905d xmlns="13102e63-8df2-463d-b456-b153fd94878f">
      <Terms xmlns="http://schemas.microsoft.com/office/infopath/2007/PartnerControls"/>
    </ac28b01270a741659ca1702f61e5905d>
    <b0caa8eb156f4565967e6e39d216d06b xmlns="8b6554e0-6c02-4d94-8886-01899cf0d43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32ca1fd3-5f6e-4457-8601-3240b5297d4c</TermId>
        </TermInfo>
      </Terms>
    </b0caa8eb156f4565967e6e39d216d06b>
    <TaxKeywordTaxHTField xmlns="484c8c59-755d-4516-b8d2-1621b38262b4">
      <Terms xmlns="http://schemas.microsoft.com/office/infopath/2007/PartnerControls"/>
    </TaxKeywordTaxHTField>
    <hd313e3cdfe647b3a6b09e2e2bc5fac2 xmlns="13102e63-8df2-463d-b456-b153fd94878f">
      <Terms xmlns="http://schemas.microsoft.com/office/infopath/2007/PartnerControls">
        <TermInfo xmlns="http://schemas.microsoft.com/office/infopath/2007/PartnerControls">
          <TermName xmlns="http://schemas.microsoft.com/office/infopath/2007/PartnerControls">Department</TermName>
          <TermId xmlns="http://schemas.microsoft.com/office/infopath/2007/PartnerControls">ae29062b-af98-4a35-a748-b0a4bdb4b1fa</TermId>
        </TermInfo>
      </Terms>
    </hd313e3cdfe647b3a6b09e2e2bc5fac2>
    <TaxCatchAll xmlns="eb1bea5a-9a58-4690-9444-b79dcf04944a">
      <Value>4</Value>
      <Value>3</Value>
      <Value>2</Value>
    </TaxCatchAll>
    <b02ef9c9ba2b47a7a966ec85f27fc64b xmlns="13102e63-8df2-463d-b456-b153fd94878f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Marketing ï¼† Communications</TermName>
          <TermId xmlns="http://schemas.microsoft.com/office/infopath/2007/PartnerControls">4a47fe4d-51c9-45e0-8d7e-04504052abc4</TermId>
        </TermInfo>
      </Terms>
    </b02ef9c9ba2b47a7a966ec85f27fc64b>
    <Owner xmlns="13102e63-8df2-463d-b456-b153fd94878f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PARK Document" ma:contentTypeID="0x01010045287B932D1C4739A0C406ADC0B4048A0008F1528E87C4F04DB222496AF26966D9" ma:contentTypeVersion="19" ma:contentTypeDescription="SPARK Document" ma:contentTypeScope="" ma:versionID="a87dbcaaf699937ee7aad65870ca865b">
  <xsd:schema xmlns:xsd="http://www.w3.org/2001/XMLSchema" xmlns:xs="http://www.w3.org/2001/XMLSchema" xmlns:p="http://schemas.microsoft.com/office/2006/metadata/properties" xmlns:ns2="eb1bea5a-9a58-4690-9444-b79dcf04944a" xmlns:ns3="13102e63-8df2-463d-b456-b153fd94878f" xmlns:ns4="484c8c59-755d-4516-b8d2-1621b38262b4" xmlns:ns5="8b6554e0-6c02-4d94-8886-01899cf0d43b" xmlns:ns6="dc081159-0113-4201-b2cb-7436c0ffd068" targetNamespace="http://schemas.microsoft.com/office/2006/metadata/properties" ma:root="true" ma:fieldsID="1eceb2f6f91383f7997397aa68703aa3" ns2:_="" ns3:_="" ns4:_="" ns5:_="" ns6:_="">
    <xsd:import namespace="eb1bea5a-9a58-4690-9444-b79dcf04944a"/>
    <xsd:import namespace="13102e63-8df2-463d-b456-b153fd94878f"/>
    <xsd:import namespace="484c8c59-755d-4516-b8d2-1621b38262b4"/>
    <xsd:import namespace="8b6554e0-6c02-4d94-8886-01899cf0d43b"/>
    <xsd:import namespace="dc081159-0113-4201-b2cb-7436c0ffd068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3:b02ef9c9ba2b47a7a966ec85f27fc64b" minOccurs="0"/>
                <xsd:element ref="ns3:hd313e3cdfe647b3a6b09e2e2bc5fac2" minOccurs="0"/>
                <xsd:element ref="ns3:n098ebb87c784f83a42ec9af1bd9cecf" minOccurs="0"/>
                <xsd:element ref="ns3:Owner" minOccurs="0"/>
                <xsd:element ref="ns3:ac28b01270a741659ca1702f61e5905d" minOccurs="0"/>
                <xsd:element ref="ns4:TaxKeywordTaxHTField" minOccurs="0"/>
                <xsd:element ref="ns5:b0caa8eb156f4565967e6e39d216d06b" minOccurs="0"/>
                <xsd:element ref="ns6:MediaServiceMetadata" minOccurs="0"/>
                <xsd:element ref="ns6:MediaServiceFastMetadata" minOccurs="0"/>
                <xsd:element ref="ns6:MediaServiceSearchProperties" minOccurs="0"/>
                <xsd:element ref="ns6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1bea5a-9a58-4690-9444-b79dcf04944a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description="" ma:hidden="true" ma:list="{d7291b99-6e29-4409-a828-61cdc47400c5}" ma:internalName="TaxCatchAll" ma:showField="CatchAllData" ma:web="eb1bea5a-9a58-4690-9444-b79dcf0494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description="" ma:hidden="true" ma:list="{d7291b99-6e29-4409-a828-61cdc47400c5}" ma:internalName="TaxCatchAllLabel" ma:readOnly="true" ma:showField="CatchAllDataLabel" ma:web="eb1bea5a-9a58-4690-9444-b79dcf0494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02e63-8df2-463d-b456-b153fd94878f" elementFormDefault="qualified">
    <xsd:import namespace="http://schemas.microsoft.com/office/2006/documentManagement/types"/>
    <xsd:import namespace="http://schemas.microsoft.com/office/infopath/2007/PartnerControls"/>
    <xsd:element name="b02ef9c9ba2b47a7a966ec85f27fc64b" ma:index="10" nillable="true" ma:taxonomy="true" ma:internalName="b02ef9c9ba2b47a7a966ec85f27fc64b" ma:taxonomyFieldName="Team" ma:displayName="Team" ma:fieldId="{b02ef9c9-ba2b-47a7-a966-ec85f27fc64b}" ma:taxonomyMulti="true" ma:sspId="304969a3-0a71-4f75-b153-e061b08e95e6" ma:termSetId="e75d72a3-1f4f-474a-80bd-cd7cc4e439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d313e3cdfe647b3a6b09e2e2bc5fac2" ma:index="12" nillable="true" ma:taxonomy="true" ma:internalName="hd313e3cdfe647b3a6b09e2e2bc5fac2" ma:taxonomyFieldName="TeamType" ma:displayName="Team Type" ma:fieldId="{1d313e3c-dfe6-47b3-a6b0-9e2e2bc5fac2}" ma:sspId="304969a3-0a71-4f75-b153-e061b08e95e6" ma:termSetId="14664bb3-b598-4762-9d05-d5b859d6e09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098ebb87c784f83a42ec9af1bd9cecf" ma:index="14" nillable="true" ma:taxonomy="true" ma:internalName="n098ebb87c784f83a42ec9af1bd9cecf" ma:taxonomyFieldName="Topic" ma:displayName="Topic" ma:fieldId="{7098ebb8-7c78-4f83-a42e-c9af1bd9cecf}" ma:sspId="304969a3-0a71-4f75-b153-e061b08e95e6" ma:termSetId="8ca3fd85-7b5c-42e6-a6be-bfca5e18272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wner" ma:index="16" nillable="true" ma:displayName="Owner" ma:description="Please select the owner this content applied t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c28b01270a741659ca1702f61e5905d" ma:index="17" nillable="true" ma:taxonomy="true" ma:internalName="ac28b01270a741659ca1702f61e5905d" ma:taxonomyFieldName="ResourceType" ma:displayName="Resource Type" ma:fieldId="{ac28b012-70a7-4165-9ca1-702f61e5905d}" ma:sspId="304969a3-0a71-4f75-b153-e061b08e95e6" ma:termSetId="5792e98d-b39f-42d0-961b-31f9dd407de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4c8c59-755d-4516-b8d2-1621b38262b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9" nillable="true" ma:taxonomy="true" ma:internalName="TaxKeywordTaxHTField" ma:taxonomyFieldName="TaxKeyword" ma:displayName="Enterprise Keywords" ma:fieldId="{23f27201-bee3-471e-b2e7-b64fd8b7ca38}" ma:taxonomyMulti="true" ma:sspId="304969a3-0a71-4f75-b153-e061b08e95e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6554e0-6c02-4d94-8886-01899cf0d43b" elementFormDefault="qualified">
    <xsd:import namespace="http://schemas.microsoft.com/office/2006/documentManagement/types"/>
    <xsd:import namespace="http://schemas.microsoft.com/office/infopath/2007/PartnerControls"/>
    <xsd:element name="b0caa8eb156f4565967e6e39d216d06b" ma:index="21" nillable="true" ma:taxonomy="true" ma:internalName="b0caa8eb156f4565967e6e39d216d06b" ma:taxonomyFieldName="Languages" ma:displayName="Languages" ma:default="2;#English|32ca1fd3-5f6e-4457-8601-3240b5297d4c" ma:fieldId="{b0caa8eb-156f-4565-967e-6e39d216d06b}" ma:sspId="304969a3-0a71-4f75-b153-e061b08e95e6" ma:termSetId="13968a71-4658-49c9-b045-7681c6d58b3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81159-0113-4201-b2cb-7436c0ffd0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10DFE5-AADA-460B-BCF6-BB2871A1D9BE}">
  <ds:schemaRefs>
    <ds:schemaRef ds:uri="http://schemas.microsoft.com/office/2006/metadata/properties"/>
    <ds:schemaRef ds:uri="http://schemas.microsoft.com/office/infopath/2007/PartnerControls"/>
    <ds:schemaRef ds:uri="13102e63-8df2-463d-b456-b153fd94878f"/>
    <ds:schemaRef ds:uri="8b6554e0-6c02-4d94-8886-01899cf0d43b"/>
    <ds:schemaRef ds:uri="484c8c59-755d-4516-b8d2-1621b38262b4"/>
    <ds:schemaRef ds:uri="eb1bea5a-9a58-4690-9444-b79dcf04944a"/>
  </ds:schemaRefs>
</ds:datastoreItem>
</file>

<file path=customXml/itemProps2.xml><?xml version="1.0" encoding="utf-8"?>
<ds:datastoreItem xmlns:ds="http://schemas.openxmlformats.org/officeDocument/2006/customXml" ds:itemID="{D831A10B-34B0-4877-8F21-D57B5822A0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D44FFC-6794-4C0D-8D81-F594D21858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1bea5a-9a58-4690-9444-b79dcf04944a"/>
    <ds:schemaRef ds:uri="13102e63-8df2-463d-b456-b153fd94878f"/>
    <ds:schemaRef ds:uri="484c8c59-755d-4516-b8d2-1621b38262b4"/>
    <ds:schemaRef ds:uri="8b6554e0-6c02-4d94-8886-01899cf0d43b"/>
    <ds:schemaRef ds:uri="dc081159-0113-4201-b2cb-7436c0ffd0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7727</TotalTime>
  <Words>280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TITLES SHOULD USE ALL CAPS</vt:lpstr>
      <vt:lpstr>HEADER 1 – UPPERCASE</vt:lpstr>
      <vt:lpstr>HEADER SLIDE 3 UPPERCASE</vt:lpstr>
      <vt:lpstr>HEADER SLIDE 4 UPPERCASE</vt:lpstr>
      <vt:lpstr>HEADING SLIDE 5 UPPERCASE</vt:lpstr>
      <vt:lpstr>HEADER SLIDE 6 UPPERCASE</vt:lpstr>
      <vt:lpstr>HEADING SLIDE 7 - UPPERCASE</vt:lpstr>
      <vt:lpstr>HEADER SLIDE 8</vt:lpstr>
      <vt:lpstr>HEADER SLIDE 9</vt:lpstr>
      <vt:lpstr>HEADER SLIDE 10 - UPPERCASE</vt:lpstr>
      <vt:lpstr>End of 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Burkle, Melissa A</dc:creator>
  <cp:lastModifiedBy>Nagy, Heather M</cp:lastModifiedBy>
  <cp:revision>299</cp:revision>
  <dcterms:created xsi:type="dcterms:W3CDTF">2020-11-12T16:35:39Z</dcterms:created>
  <dcterms:modified xsi:type="dcterms:W3CDTF">2026-03-27T13:50:43Z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0x01010045287B932D1C4739A0C406ADC0B4048A0008F1528E87C4F04DB222496AF26966D9</vt:lpwstr>
  </property>
  <property fmtid="{D5CDD505-2E9C-101B-9397-08002B2CF9AE}" pid="3" name="TaxKeyword">
    <vt:lpwstr/>
  </property>
  <property fmtid="{D5CDD505-2E9C-101B-9397-08002B2CF9AE}" pid="4" name="Topic">
    <vt:lpwstr/>
  </property>
  <property fmtid="{D5CDD505-2E9C-101B-9397-08002B2CF9AE}" pid="5" name="Team">
    <vt:lpwstr>4;#Marketing ï¼† Communications|4a47fe4d-51c9-45e0-8d7e-04504052abc4</vt:lpwstr>
  </property>
  <property fmtid="{D5CDD505-2E9C-101B-9397-08002B2CF9AE}" pid="6" name="ResourceType">
    <vt:lpwstr/>
  </property>
  <property fmtid="{D5CDD505-2E9C-101B-9397-08002B2CF9AE}" pid="7" name="Languages">
    <vt:lpwstr>2;#English|32ca1fd3-5f6e-4457-8601-3240b5297d4c</vt:lpwstr>
  </property>
  <property fmtid="{D5CDD505-2E9C-101B-9397-08002B2CF9AE}" pid="8" name="TeamType">
    <vt:lpwstr>3;#Department|ae29062b-af98-4a35-a748-b0a4bdb4b1fa</vt:lpwstr>
  </property>
</Properties>
</file>