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1063488"/>
            <a:ext cx="8206269" cy="4810524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66777" y="2078373"/>
            <a:ext cx="3448998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66777" y="3316288"/>
            <a:ext cx="3448999" cy="41275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814388"/>
            <a:ext cx="7642354" cy="4464844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INSERT PICTURE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902864" y="823396"/>
            <a:ext cx="12411" cy="6139379"/>
          </a:xfrm>
          <a:prstGeom prst="line">
            <a:avLst/>
          </a:prstGeom>
          <a:ln w="38100" cap="rnd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466138" y="3998517"/>
            <a:ext cx="3449637" cy="471488"/>
          </a:xfrm>
        </p:spPr>
        <p:txBody>
          <a:bodyPr/>
          <a:lstStyle>
            <a:lvl1pPr marL="0" indent="0">
              <a:buFontTx/>
              <a:buNone/>
              <a:defRPr b="0"/>
            </a:lvl1pPr>
            <a:lvl2pPr marL="457200" indent="0" algn="l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H3</a:t>
            </a:r>
          </a:p>
        </p:txBody>
      </p:sp>
    </p:spTree>
    <p:extLst>
      <p:ext uri="{BB962C8B-B14F-4D97-AF65-F5344CB8AC3E}">
        <p14:creationId xmlns:p14="http://schemas.microsoft.com/office/powerpoint/2010/main" val="46534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7447245" y="1264929"/>
            <a:ext cx="4223697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583999" y="818038"/>
            <a:ext cx="6655339" cy="5019261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285794" y="3172361"/>
            <a:ext cx="4919854" cy="0"/>
          </a:xfrm>
          <a:prstGeom prst="line">
            <a:avLst/>
          </a:prstGeom>
          <a:ln w="38100" cap="rnd">
            <a:gradFill flip="none" rotWithShape="1">
              <a:gsLst>
                <a:gs pos="18000">
                  <a:srgbClr val="1BA196"/>
                </a:gs>
                <a:gs pos="50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272146" y="-76200"/>
            <a:ext cx="4491" cy="6136758"/>
          </a:xfrm>
          <a:prstGeom prst="line">
            <a:avLst/>
          </a:prstGeom>
          <a:ln w="38100" cap="rnd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9"/>
          <p:cNvSpPr>
            <a:spLocks noGrp="1"/>
          </p:cNvSpPr>
          <p:nvPr>
            <p:ph type="pic" sz="quarter" idx="10" hasCustomPrompt="1"/>
          </p:nvPr>
        </p:nvSpPr>
        <p:spPr>
          <a:xfrm>
            <a:off x="-20638" y="0"/>
            <a:ext cx="7010401" cy="60610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  <a:p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7245" y="2244273"/>
            <a:ext cx="4223697" cy="41275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46607" y="2657023"/>
            <a:ext cx="4224335" cy="291582"/>
          </a:xfrm>
        </p:spPr>
        <p:txBody>
          <a:bodyPr/>
          <a:lstStyle>
            <a:lvl1pPr marL="0" indent="0">
              <a:buFontTx/>
              <a:buNone/>
              <a:defRPr b="0"/>
            </a:lvl1pPr>
            <a:lvl2pPr marL="457200" indent="0" algn="l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H3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446607" y="3396118"/>
            <a:ext cx="4224337" cy="315332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446606" y="3777540"/>
            <a:ext cx="4224337" cy="315332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0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937428"/>
            <a:ext cx="4412590" cy="5325792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4111163" y="-74428"/>
            <a:ext cx="11658" cy="5977923"/>
          </a:xfrm>
          <a:prstGeom prst="line">
            <a:avLst/>
          </a:prstGeom>
          <a:ln w="38100" cap="rnd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icture Placeholder 46"/>
          <p:cNvSpPr>
            <a:spLocks noGrp="1"/>
          </p:cNvSpPr>
          <p:nvPr>
            <p:ph type="pic" sz="quarter" idx="10" hasCustomPrompt="1"/>
          </p:nvPr>
        </p:nvSpPr>
        <p:spPr>
          <a:xfrm>
            <a:off x="801688" y="-20638"/>
            <a:ext cx="2979737" cy="68786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553659" y="877770"/>
            <a:ext cx="6948980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3659" y="2215539"/>
            <a:ext cx="6948980" cy="31289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53659" y="2543854"/>
            <a:ext cx="6948980" cy="315332"/>
          </a:xfrm>
        </p:spPr>
        <p:txBody>
          <a:bodyPr>
            <a:normAutofit/>
          </a:bodyPr>
          <a:lstStyle>
            <a:lvl1pPr>
              <a:defRPr sz="16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99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553659" y="877770"/>
            <a:ext cx="7111350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02104" y="0"/>
            <a:ext cx="3610485" cy="6858000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 hasCustomPrompt="1"/>
          </p:nvPr>
        </p:nvSpPr>
        <p:spPr>
          <a:xfrm>
            <a:off x="2117726" y="4179701"/>
            <a:ext cx="1735754" cy="22463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2117726" y="1708150"/>
            <a:ext cx="1735754" cy="22463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4111163" y="-74428"/>
            <a:ext cx="43742" cy="7213165"/>
          </a:xfrm>
          <a:prstGeom prst="line">
            <a:avLst/>
          </a:prstGeom>
          <a:ln w="38100" cap="rnd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3659" y="2215539"/>
            <a:ext cx="7111350" cy="31289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53659" y="2543854"/>
            <a:ext cx="7111350" cy="315332"/>
          </a:xfrm>
        </p:spPr>
        <p:txBody>
          <a:bodyPr>
            <a:normAutofit/>
          </a:bodyPr>
          <a:lstStyle>
            <a:lvl1pPr>
              <a:defRPr sz="16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96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5170078" y="1448546"/>
            <a:ext cx="6492318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 rot="5400000">
            <a:off x="-1239516" y="1239514"/>
            <a:ext cx="6858000" cy="4378971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0" hasCustomPrompt="1"/>
          </p:nvPr>
        </p:nvSpPr>
        <p:spPr>
          <a:xfrm>
            <a:off x="-20638" y="595313"/>
            <a:ext cx="4705351" cy="56864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3741614" y="6042504"/>
            <a:ext cx="117221" cy="11722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>
          <a:xfrm flipV="1">
            <a:off x="5028034" y="2991028"/>
            <a:ext cx="6634362" cy="859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0078C9"/>
                </a:gs>
                <a:gs pos="18000">
                  <a:srgbClr val="1BA196"/>
                </a:gs>
                <a:gs pos="50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5008015" y="0"/>
            <a:ext cx="20019" cy="6858000"/>
          </a:xfrm>
          <a:prstGeom prst="line">
            <a:avLst/>
          </a:prstGeom>
          <a:ln w="38100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70078" y="2473632"/>
            <a:ext cx="6492318" cy="41275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934028" y="3303620"/>
            <a:ext cx="6523264" cy="2978118"/>
          </a:xfrm>
        </p:spPr>
        <p:txBody>
          <a:bodyPr>
            <a:normAutofit/>
          </a:bodyPr>
          <a:lstStyle>
            <a:lvl1pPr marL="285750" indent="-285750">
              <a:buSzPct val="34000"/>
              <a:buFontTx/>
              <a:buBlip>
                <a:blip r:embed="rId2"/>
              </a:buBlip>
              <a:defRPr sz="16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3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7415017" y="1448546"/>
            <a:ext cx="4543187" cy="968437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272973" y="2991887"/>
            <a:ext cx="4637356" cy="0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0078C9"/>
                </a:gs>
                <a:gs pos="18000">
                  <a:srgbClr val="1BA196"/>
                </a:gs>
                <a:gs pos="50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15017" y="2473632"/>
            <a:ext cx="4543187" cy="41275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170258" y="3303620"/>
            <a:ext cx="4787946" cy="2797494"/>
          </a:xfrm>
        </p:spPr>
        <p:txBody>
          <a:bodyPr>
            <a:normAutofit/>
          </a:bodyPr>
          <a:lstStyle>
            <a:lvl1pPr marL="285750" indent="-285750">
              <a:buSzPct val="34000"/>
              <a:buFontTx/>
              <a:buBlip>
                <a:blip r:embed="rId2"/>
              </a:buBlip>
              <a:defRPr sz="16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</a:p>
          <a:p>
            <a:pPr lvl="0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5553" y="1059883"/>
            <a:ext cx="6716973" cy="5041231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76625"/>
            <a:ext cx="2779713" cy="33813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1" hasCustomPrompt="1"/>
          </p:nvPr>
        </p:nvSpPr>
        <p:spPr>
          <a:xfrm>
            <a:off x="3859213" y="-23813"/>
            <a:ext cx="2808287" cy="33321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23813"/>
            <a:ext cx="3717925" cy="33321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741614" y="6042504"/>
            <a:ext cx="117221" cy="11722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7266450" y="2991887"/>
            <a:ext cx="4258076" cy="0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0078C9"/>
                </a:gs>
                <a:gs pos="18000">
                  <a:srgbClr val="1BA196"/>
                </a:gs>
                <a:gs pos="50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248622" y="0"/>
            <a:ext cx="17810" cy="6101114"/>
          </a:xfrm>
          <a:prstGeom prst="line">
            <a:avLst/>
          </a:prstGeom>
          <a:ln w="38100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30"/>
          <p:cNvSpPr>
            <a:spLocks noGrp="1"/>
          </p:cNvSpPr>
          <p:nvPr>
            <p:ph type="pic" sz="quarter" idx="13" hasCustomPrompt="1"/>
          </p:nvPr>
        </p:nvSpPr>
        <p:spPr>
          <a:xfrm>
            <a:off x="2947988" y="3476625"/>
            <a:ext cx="3719512" cy="33813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7266432" y="2991887"/>
            <a:ext cx="4691772" cy="0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0078C9"/>
                </a:gs>
                <a:gs pos="18000">
                  <a:srgbClr val="1BA196"/>
                </a:gs>
                <a:gs pos="50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4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419100" y="365760"/>
            <a:ext cx="11353800" cy="6126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51353" y="560435"/>
            <a:ext cx="10873897" cy="5740157"/>
          </a:xfrm>
          <a:prstGeom prst="rect">
            <a:avLst/>
          </a:prstGeom>
          <a:noFill/>
          <a:ln w="34925" cap="rnd">
            <a:gradFill flip="none" rotWithShape="1">
              <a:gsLst>
                <a:gs pos="0">
                  <a:srgbClr val="6C267B"/>
                </a:gs>
                <a:gs pos="19000">
                  <a:srgbClr val="213671"/>
                </a:gs>
                <a:gs pos="36000">
                  <a:srgbClr val="0078C9"/>
                </a:gs>
                <a:gs pos="100000">
                  <a:srgbClr val="F46B15"/>
                </a:gs>
                <a:gs pos="85000">
                  <a:srgbClr val="296A38"/>
                </a:gs>
                <a:gs pos="69000">
                  <a:srgbClr val="93B8A7"/>
                </a:gs>
                <a:gs pos="53000">
                  <a:srgbClr val="1BA196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46150" y="1698623"/>
            <a:ext cx="10299700" cy="3467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946150" y="846388"/>
            <a:ext cx="10299700" cy="65755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46150" y="2309813"/>
            <a:ext cx="10299700" cy="3741737"/>
          </a:xfr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6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19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18213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INSERT PICTURE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1" y="442701"/>
            <a:ext cx="6575699" cy="5972598"/>
          </a:xfrm>
          <a:prstGeom prst="rect">
            <a:avLst/>
          </a:prstGeom>
          <a:solidFill>
            <a:srgbClr val="93B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175" y="2735552"/>
            <a:ext cx="3561193" cy="138689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854215" y="442701"/>
            <a:ext cx="0" cy="5972598"/>
          </a:xfrm>
          <a:prstGeom prst="line">
            <a:avLst/>
          </a:prstGeom>
          <a:ln w="38100" cap="rnd">
            <a:gradFill>
              <a:gsLst>
                <a:gs pos="37000">
                  <a:srgbClr val="0078C9"/>
                </a:gs>
                <a:gs pos="0">
                  <a:srgbClr val="6C267B"/>
                </a:gs>
                <a:gs pos="21000">
                  <a:srgbClr val="213671"/>
                </a:gs>
                <a:gs pos="55000">
                  <a:srgbClr val="1BA196"/>
                </a:gs>
                <a:gs pos="73000">
                  <a:srgbClr val="93B8A7"/>
                </a:gs>
                <a:gs pos="88000">
                  <a:srgbClr val="296A38"/>
                </a:gs>
                <a:gs pos="100000">
                  <a:srgbClr val="F46B15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6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 (HEADING 2)</a:t>
            </a:r>
          </a:p>
          <a:p>
            <a:pPr lvl="1"/>
            <a:r>
              <a:rPr lang="en-US" dirty="0" smtClean="0"/>
              <a:t>Second level (Heading 3)</a:t>
            </a:r>
          </a:p>
          <a:p>
            <a:pPr lvl="2"/>
            <a:r>
              <a:rPr lang="en-US" dirty="0" smtClean="0"/>
              <a:t>Third level (Body Header)</a:t>
            </a:r>
          </a:p>
          <a:p>
            <a:pPr lvl="3"/>
            <a:r>
              <a:rPr lang="en-US" dirty="0" smtClean="0"/>
              <a:t>Fourth level (Body Text 1)</a:t>
            </a:r>
          </a:p>
          <a:p>
            <a:pPr lvl="4"/>
            <a:r>
              <a:rPr lang="en-US" dirty="0" smtClean="0"/>
              <a:t>Fifth level (Body Text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6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raphicservices@oaklandcc.edu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637" y="246647"/>
            <a:ext cx="11706726" cy="6364706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5072" y="1503473"/>
            <a:ext cx="8632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29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LEVEL HEADINGS SHOULD USE ALL CAPS</a:t>
            </a:r>
            <a:endParaRPr lang="en-US" sz="2000" b="1" dirty="0">
              <a:solidFill>
                <a:srgbClr val="29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5072" y="1903583"/>
            <a:ext cx="635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9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level headings should be sentence case</a:t>
            </a:r>
            <a:endParaRPr lang="en-US" dirty="0">
              <a:solidFill>
                <a:srgbClr val="29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5072" y="2625297"/>
            <a:ext cx="5371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other text should be sentence case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5072" y="788505"/>
            <a:ext cx="8209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2136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TITLES SHOULD USE ALL CAPS</a:t>
            </a:r>
            <a:endParaRPr lang="en-US" sz="4000" b="1" dirty="0">
              <a:solidFill>
                <a:srgbClr val="2136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5072" y="3025407"/>
            <a:ext cx="4541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other text should be sentence text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3004" y="4232421"/>
            <a:ext cx="7185992" cy="1114832"/>
          </a:xfrm>
          <a:prstGeom prst="rect">
            <a:avLst/>
          </a:prstGeom>
          <a:noFill/>
          <a:ln w="317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20528" y="4374339"/>
            <a:ext cx="9950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Questions, comments, or assistance?</a:t>
            </a:r>
          </a:p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Contact </a:t>
            </a:r>
            <a:r>
              <a:rPr lang="en-US" sz="2400" b="1" dirty="0" smtClean="0">
                <a:solidFill>
                  <a:srgbClr val="000000"/>
                </a:solidFill>
                <a:hlinkClick r:id="rId2"/>
              </a:rPr>
              <a:t>graphicservices@oaklandcc.edu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2964" y="6333171"/>
            <a:ext cx="68860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DELETE THIS SLIDE AFTER DESIGNING!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3609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2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1177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0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49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CC">
      <a:dk1>
        <a:srgbClr val="213671"/>
      </a:dk1>
      <a:lt1>
        <a:srgbClr val="FFFFFF"/>
      </a:lt1>
      <a:dk2>
        <a:srgbClr val="213671"/>
      </a:dk2>
      <a:lt2>
        <a:srgbClr val="FFFFFF"/>
      </a:lt2>
      <a:accent1>
        <a:srgbClr val="046A38"/>
      </a:accent1>
      <a:accent2>
        <a:srgbClr val="0078C9"/>
      </a:accent2>
      <a:accent3>
        <a:srgbClr val="1BA196"/>
      </a:accent3>
      <a:accent4>
        <a:srgbClr val="6C267B"/>
      </a:accent4>
      <a:accent5>
        <a:srgbClr val="93B8A7"/>
      </a:accent5>
      <a:accent6>
        <a:srgbClr val="F46B1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3B8A7">
            <a:alpha val="50000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 cap="rnd">
          <a:gradFill>
            <a:gsLst>
              <a:gs pos="37000">
                <a:srgbClr val="0078C9"/>
              </a:gs>
              <a:gs pos="0">
                <a:srgbClr val="6C267B"/>
              </a:gs>
              <a:gs pos="21000">
                <a:srgbClr val="213671"/>
              </a:gs>
              <a:gs pos="55000">
                <a:srgbClr val="1BA196"/>
              </a:gs>
              <a:gs pos="73000">
                <a:srgbClr val="93B8A7"/>
              </a:gs>
              <a:gs pos="88000">
                <a:srgbClr val="296A38"/>
              </a:gs>
              <a:gs pos="100000">
                <a:srgbClr val="F46B15"/>
              </a:gs>
            </a:gsLst>
            <a:lin ang="5400000" scaled="1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.potx" id="{F72C4515-5125-49BD-A1E3-030F731E2E04}" vid="{B62E3482-7D96-4BFE-B30C-4A7F1E27F1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48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Burkle, Melissa A</dc:creator>
  <cp:lastModifiedBy>Burkle, Melissa A</cp:lastModifiedBy>
  <cp:revision>30</cp:revision>
  <dcterms:created xsi:type="dcterms:W3CDTF">2020-12-17T13:21:45Z</dcterms:created>
  <dcterms:modified xsi:type="dcterms:W3CDTF">2021-01-27T17:50:14Z</dcterms:modified>
</cp:coreProperties>
</file>